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2" d="100"/>
          <a:sy n="102" d="100"/>
        </p:scale>
        <p:origin x="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8A3D7-916A-4E63-B95F-6978AB272588}" type="datetimeFigureOut">
              <a:rPr lang="zh-CN" altLang="en-US" smtClean="0"/>
              <a:t>2024/11/17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DA5A1-2625-4041-9647-390093360E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590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4DA5A1-2625-4041-9647-390093360E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53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92262" y="795338"/>
            <a:ext cx="5016500" cy="494506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474588" y="128588"/>
            <a:ext cx="5299075" cy="4257675"/>
          </a:xfrm>
          <a:prstGeom prst="rect">
            <a:avLst/>
          </a:prstGeom>
          <a:noFill/>
          <a:ln/>
        </p:spPr>
      </p:sp>
      <p:sp>
        <p:nvSpPr>
          <p:cNvPr id="4" name="Freeform 4"/>
          <p:cNvSpPr/>
          <p:nvPr/>
        </p:nvSpPr>
        <p:spPr>
          <a:xfrm>
            <a:off x="-860351" y="60325"/>
            <a:ext cx="6002338" cy="4419600"/>
          </a:xfrm>
          <a:custGeom>
            <a:avLst/>
            <a:gdLst/>
            <a:ahLst/>
            <a:cxnLst/>
            <a:rect l="l" t="t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3572">
            <a:solidFill>
              <a:srgbClr val="EAEAEA">
                <a:alpha val="100000"/>
              </a:srgbClr>
            </a:solidFill>
            <a:prstDash val="solid"/>
          </a:ln>
        </p:spPr>
      </p:sp>
      <p:sp>
        <p:nvSpPr>
          <p:cNvPr id="5" name="Freeform 5"/>
          <p:cNvSpPr/>
          <p:nvPr/>
        </p:nvSpPr>
        <p:spPr>
          <a:xfrm>
            <a:off x="-680963" y="144463"/>
            <a:ext cx="5773737" cy="4275137"/>
          </a:xfrm>
          <a:custGeom>
            <a:avLst/>
            <a:gdLst/>
            <a:ahLst/>
            <a:cxnLst/>
            <a:rect l="l" t="t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3572">
            <a:solidFill>
              <a:srgbClr val="E8E8E8">
                <a:alpha val="100000"/>
              </a:srgbClr>
            </a:solidFill>
            <a:prstDash val="solid"/>
          </a:ln>
        </p:spPr>
      </p:sp>
      <p:sp>
        <p:nvSpPr>
          <p:cNvPr id="6" name="Freeform 6"/>
          <p:cNvSpPr/>
          <p:nvPr/>
        </p:nvSpPr>
        <p:spPr>
          <a:xfrm>
            <a:off x="-506338" y="209550"/>
            <a:ext cx="5546725" cy="4152900"/>
          </a:xfrm>
          <a:custGeom>
            <a:avLst/>
            <a:gdLst/>
            <a:ahLst/>
            <a:cxnLst/>
            <a:rect l="l" t="t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3572">
            <a:solidFill>
              <a:srgbClr val="E6E6E5">
                <a:alpha val="100000"/>
              </a:srgbClr>
            </a:solidFill>
            <a:prstDash val="solid"/>
          </a:ln>
        </p:spPr>
      </p:sp>
      <p:sp>
        <p:nvSpPr>
          <p:cNvPr id="7" name="Freeform 7"/>
          <p:cNvSpPr/>
          <p:nvPr/>
        </p:nvSpPr>
        <p:spPr>
          <a:xfrm>
            <a:off x="-328538" y="271463"/>
            <a:ext cx="5319712" cy="4029075"/>
          </a:xfrm>
          <a:custGeom>
            <a:avLst/>
            <a:gdLst/>
            <a:ahLst/>
            <a:cxnLst/>
            <a:rect l="l" t="t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3572">
            <a:solidFill>
              <a:srgbClr val="E4E4E3">
                <a:alpha val="100000"/>
              </a:srgbClr>
            </a:solidFill>
            <a:prstDash val="solid"/>
          </a:ln>
        </p:spPr>
      </p:sp>
      <p:sp>
        <p:nvSpPr>
          <p:cNvPr id="8" name="Freeform 8"/>
          <p:cNvSpPr/>
          <p:nvPr/>
        </p:nvSpPr>
        <p:spPr>
          <a:xfrm>
            <a:off x="-153913" y="334963"/>
            <a:ext cx="5092700" cy="3905250"/>
          </a:xfrm>
          <a:custGeom>
            <a:avLst/>
            <a:gdLst/>
            <a:ahLst/>
            <a:cxnLst/>
            <a:rect l="l" t="t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3572">
            <a:solidFill>
              <a:srgbClr val="E2E2E1">
                <a:alpha val="100000"/>
              </a:srgbClr>
            </a:solidFill>
            <a:prstDash val="solid"/>
          </a:ln>
        </p:spPr>
      </p:sp>
      <p:sp>
        <p:nvSpPr>
          <p:cNvPr id="9" name="Freeform 9"/>
          <p:cNvSpPr/>
          <p:nvPr/>
        </p:nvSpPr>
        <p:spPr>
          <a:xfrm>
            <a:off x="20712" y="400050"/>
            <a:ext cx="4868862" cy="3783013"/>
          </a:xfrm>
          <a:custGeom>
            <a:avLst/>
            <a:gdLst/>
            <a:ahLst/>
            <a:cxnLst/>
            <a:rect l="l" t="t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3572">
            <a:solidFill>
              <a:srgbClr val="E0DFDF">
                <a:alpha val="100000"/>
              </a:srgbClr>
            </a:solidFill>
            <a:prstDash val="solid"/>
          </a:ln>
        </p:spPr>
      </p:sp>
      <p:sp>
        <p:nvSpPr>
          <p:cNvPr id="10" name="Freeform 10"/>
          <p:cNvSpPr/>
          <p:nvPr/>
        </p:nvSpPr>
        <p:spPr>
          <a:xfrm>
            <a:off x="200099" y="461963"/>
            <a:ext cx="4637088" cy="3660775"/>
          </a:xfrm>
          <a:custGeom>
            <a:avLst/>
            <a:gdLst/>
            <a:ahLst/>
            <a:cxnLst/>
            <a:rect l="l" t="t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3572">
            <a:solidFill>
              <a:srgbClr val="DEDDDD">
                <a:alpha val="100000"/>
              </a:srgbClr>
            </a:solidFill>
            <a:prstDash val="solid"/>
          </a:ln>
        </p:spPr>
      </p:sp>
      <p:sp>
        <p:nvSpPr>
          <p:cNvPr id="11" name="Freeform 11"/>
          <p:cNvSpPr/>
          <p:nvPr/>
        </p:nvSpPr>
        <p:spPr>
          <a:xfrm>
            <a:off x="374724" y="527050"/>
            <a:ext cx="4413250" cy="3538538"/>
          </a:xfrm>
          <a:custGeom>
            <a:avLst/>
            <a:gdLst/>
            <a:ahLst/>
            <a:cxnLst/>
            <a:rect l="l" t="t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3572">
            <a:solidFill>
              <a:srgbClr val="DCDBDB">
                <a:alpha val="100000"/>
              </a:srgbClr>
            </a:solidFill>
            <a:prstDash val="solid"/>
          </a:ln>
        </p:spPr>
      </p:sp>
      <p:sp>
        <p:nvSpPr>
          <p:cNvPr id="12" name="Freeform 12"/>
          <p:cNvSpPr/>
          <p:nvPr/>
        </p:nvSpPr>
        <p:spPr>
          <a:xfrm>
            <a:off x="549349" y="587375"/>
            <a:ext cx="4189413" cy="3417888"/>
          </a:xfrm>
          <a:custGeom>
            <a:avLst/>
            <a:gdLst/>
            <a:ahLst/>
            <a:cxnLst/>
            <a:rect l="l" t="t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3572">
            <a:solidFill>
              <a:srgbClr val="DAD9D9">
                <a:alpha val="100000"/>
              </a:srgbClr>
            </a:solidFill>
            <a:prstDash val="solid"/>
          </a:ln>
        </p:spPr>
      </p:sp>
      <p:sp>
        <p:nvSpPr>
          <p:cNvPr id="13" name="Freeform 13"/>
          <p:cNvSpPr/>
          <p:nvPr/>
        </p:nvSpPr>
        <p:spPr>
          <a:xfrm>
            <a:off x="723974" y="647700"/>
            <a:ext cx="3962400" cy="3300413"/>
          </a:xfrm>
          <a:custGeom>
            <a:avLst/>
            <a:gdLst/>
            <a:ahLst/>
            <a:cxnLst/>
            <a:rect l="l" t="t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3572">
            <a:solidFill>
              <a:srgbClr val="D8D7D7">
                <a:alpha val="100000"/>
              </a:srgbClr>
            </a:solidFill>
            <a:prstDash val="solid"/>
          </a:ln>
        </p:spPr>
      </p:sp>
      <p:sp>
        <p:nvSpPr>
          <p:cNvPr id="14" name="Freeform 14"/>
          <p:cNvSpPr/>
          <p:nvPr/>
        </p:nvSpPr>
        <p:spPr>
          <a:xfrm>
            <a:off x="893837" y="704850"/>
            <a:ext cx="3744912" cy="3186113"/>
          </a:xfrm>
          <a:custGeom>
            <a:avLst/>
            <a:gdLst/>
            <a:ahLst/>
            <a:cxnLst/>
            <a:rect l="l" t="t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3572">
            <a:solidFill>
              <a:srgbClr val="D6D5D5">
                <a:alpha val="100000"/>
              </a:srgbClr>
            </a:solidFill>
            <a:prstDash val="solid"/>
          </a:ln>
        </p:spPr>
      </p:sp>
      <p:sp>
        <p:nvSpPr>
          <p:cNvPr id="15" name="Freeform 15"/>
          <p:cNvSpPr/>
          <p:nvPr/>
        </p:nvSpPr>
        <p:spPr>
          <a:xfrm>
            <a:off x="1063699" y="765175"/>
            <a:ext cx="3521075" cy="3065463"/>
          </a:xfrm>
          <a:custGeom>
            <a:avLst/>
            <a:gdLst/>
            <a:ahLst/>
            <a:cxnLst/>
            <a:rect l="l" t="t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3572">
            <a:solidFill>
              <a:srgbClr val="D4D3D3">
                <a:alpha val="100000"/>
              </a:srgbClr>
            </a:solidFill>
            <a:prstDash val="solid"/>
          </a:ln>
        </p:spPr>
      </p:sp>
      <p:sp>
        <p:nvSpPr>
          <p:cNvPr id="16" name="Freeform 16"/>
          <p:cNvSpPr/>
          <p:nvPr/>
        </p:nvSpPr>
        <p:spPr>
          <a:xfrm>
            <a:off x="1235149" y="822325"/>
            <a:ext cx="3302000" cy="2955925"/>
          </a:xfrm>
          <a:custGeom>
            <a:avLst/>
            <a:gdLst/>
            <a:ahLst/>
            <a:cxnLst/>
            <a:rect l="l" t="t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3572">
            <a:solidFill>
              <a:srgbClr val="D2D1D1">
                <a:alpha val="100000"/>
              </a:srgbClr>
            </a:solidFill>
            <a:prstDash val="solid"/>
          </a:ln>
        </p:spPr>
      </p:sp>
      <p:sp>
        <p:nvSpPr>
          <p:cNvPr id="17" name="Freeform 17"/>
          <p:cNvSpPr/>
          <p:nvPr/>
        </p:nvSpPr>
        <p:spPr>
          <a:xfrm>
            <a:off x="1385962" y="1095375"/>
            <a:ext cx="2995612" cy="2514600"/>
          </a:xfrm>
          <a:custGeom>
            <a:avLst/>
            <a:gdLst/>
            <a:ahLst/>
            <a:cxnLst/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3572">
            <a:solidFill>
              <a:srgbClr val="D0CFCF">
                <a:alpha val="100000"/>
              </a:srgbClr>
            </a:solidFill>
            <a:prstDash val="solid"/>
          </a:ln>
        </p:spPr>
      </p:sp>
      <p:sp>
        <p:nvSpPr>
          <p:cNvPr id="18" name="Freeform 18"/>
          <p:cNvSpPr/>
          <p:nvPr/>
        </p:nvSpPr>
        <p:spPr>
          <a:xfrm>
            <a:off x="1514549" y="1155700"/>
            <a:ext cx="2835275" cy="2395538"/>
          </a:xfrm>
          <a:custGeom>
            <a:avLst/>
            <a:gdLst/>
            <a:ahLst/>
            <a:cxnLst/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3572">
            <a:solidFill>
              <a:srgbClr val="CECDCD">
                <a:alpha val="100000"/>
              </a:srgbClr>
            </a:solidFill>
            <a:prstDash val="solid"/>
          </a:ln>
        </p:spPr>
      </p:sp>
      <p:sp>
        <p:nvSpPr>
          <p:cNvPr id="19" name="Freeform 19"/>
          <p:cNvSpPr/>
          <p:nvPr/>
        </p:nvSpPr>
        <p:spPr>
          <a:xfrm>
            <a:off x="1641548" y="1219200"/>
            <a:ext cx="2674938" cy="2276475"/>
          </a:xfrm>
          <a:custGeom>
            <a:avLst/>
            <a:gdLst/>
            <a:ahLst/>
            <a:cxnLst/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3572">
            <a:solidFill>
              <a:srgbClr val="CCCBCB">
                <a:alpha val="100000"/>
              </a:srgbClr>
            </a:solidFill>
            <a:prstDash val="solid"/>
          </a:ln>
        </p:spPr>
      </p:sp>
      <p:sp>
        <p:nvSpPr>
          <p:cNvPr id="20" name="Freeform 20"/>
          <p:cNvSpPr/>
          <p:nvPr/>
        </p:nvSpPr>
        <p:spPr>
          <a:xfrm>
            <a:off x="1770137" y="1284288"/>
            <a:ext cx="2513012" cy="2157412"/>
          </a:xfrm>
          <a:custGeom>
            <a:avLst/>
            <a:gdLst/>
            <a:ahLst/>
            <a:cxnLst/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3572">
            <a:solidFill>
              <a:srgbClr val="CAC9C9">
                <a:alpha val="100000"/>
              </a:srgbClr>
            </a:solidFill>
            <a:prstDash val="solid"/>
          </a:ln>
        </p:spPr>
      </p:sp>
      <p:sp>
        <p:nvSpPr>
          <p:cNvPr id="21" name="Freeform 21"/>
          <p:cNvSpPr/>
          <p:nvPr/>
        </p:nvSpPr>
        <p:spPr>
          <a:xfrm>
            <a:off x="1893962" y="1343025"/>
            <a:ext cx="2357437" cy="2043113"/>
          </a:xfrm>
          <a:custGeom>
            <a:avLst/>
            <a:gdLst/>
            <a:ahLst/>
            <a:cxnLst/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3572">
            <a:solidFill>
              <a:srgbClr val="C8C7C7">
                <a:alpha val="100000"/>
              </a:srgbClr>
            </a:solidFill>
            <a:prstDash val="solid"/>
          </a:ln>
        </p:spPr>
      </p:sp>
      <p:sp>
        <p:nvSpPr>
          <p:cNvPr id="22" name="Freeform 22"/>
          <p:cNvSpPr/>
          <p:nvPr/>
        </p:nvSpPr>
        <p:spPr>
          <a:xfrm>
            <a:off x="2017787" y="1403350"/>
            <a:ext cx="2205037" cy="1927225"/>
          </a:xfrm>
          <a:custGeom>
            <a:avLst/>
            <a:gdLst/>
            <a:ahLst/>
            <a:cxnLst/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3572">
            <a:solidFill>
              <a:srgbClr val="C6C5C5">
                <a:alpha val="100000"/>
              </a:srgbClr>
            </a:solidFill>
            <a:prstDash val="solid"/>
          </a:ln>
        </p:spPr>
      </p:sp>
      <p:sp>
        <p:nvSpPr>
          <p:cNvPr id="23" name="Freeform 23"/>
          <p:cNvSpPr/>
          <p:nvPr/>
        </p:nvSpPr>
        <p:spPr>
          <a:xfrm>
            <a:off x="2143199" y="1462088"/>
            <a:ext cx="2052638" cy="1819275"/>
          </a:xfrm>
          <a:custGeom>
            <a:avLst/>
            <a:gdLst/>
            <a:ahLst/>
            <a:cxnLst/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3572">
            <a:solidFill>
              <a:srgbClr val="C4C3C3">
                <a:alpha val="100000"/>
              </a:srgbClr>
            </a:solidFill>
            <a:prstDash val="solid"/>
          </a:ln>
        </p:spPr>
      </p:sp>
      <p:sp>
        <p:nvSpPr>
          <p:cNvPr id="24" name="Freeform 24"/>
          <p:cNvSpPr/>
          <p:nvPr/>
        </p:nvSpPr>
        <p:spPr>
          <a:xfrm>
            <a:off x="2265437" y="1516063"/>
            <a:ext cx="1908175" cy="1712912"/>
          </a:xfrm>
          <a:custGeom>
            <a:avLst/>
            <a:gdLst/>
            <a:ahLst/>
            <a:cxnLst/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3572">
            <a:solidFill>
              <a:srgbClr val="C2C1C1">
                <a:alpha val="100000"/>
              </a:srgbClr>
            </a:solidFill>
            <a:prstDash val="solid"/>
          </a:ln>
        </p:spPr>
      </p:sp>
      <p:sp>
        <p:nvSpPr>
          <p:cNvPr id="25" name="Freeform 25"/>
          <p:cNvSpPr/>
          <p:nvPr/>
        </p:nvSpPr>
        <p:spPr>
          <a:xfrm>
            <a:off x="2278137" y="1244600"/>
            <a:ext cx="2103437" cy="2095500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3572">
            <a:solidFill>
              <a:srgbClr val="C0BFBF">
                <a:alpha val="100000"/>
              </a:srgbClr>
            </a:solidFill>
            <a:prstDash val="solid"/>
          </a:ln>
        </p:spPr>
      </p:sp>
      <p:sp>
        <p:nvSpPr>
          <p:cNvPr id="26" name="Freeform 26"/>
          <p:cNvSpPr/>
          <p:nvPr/>
        </p:nvSpPr>
        <p:spPr>
          <a:xfrm>
            <a:off x="2278137" y="1244600"/>
            <a:ext cx="2103437" cy="2095500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/>
        </p:spPr>
      </p:sp>
      <p:sp>
        <p:nvSpPr>
          <p:cNvPr id="28" name="TextBox 28"/>
          <p:cNvSpPr txBox="1"/>
          <p:nvPr/>
        </p:nvSpPr>
        <p:spPr>
          <a:xfrm>
            <a:off x="4537149" y="4568953"/>
            <a:ext cx="2815431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025" dirty="0">
                <a:solidFill>
                  <a:schemeClr val="lt2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2024-11-19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659387" y="1732323"/>
            <a:ext cx="5475139" cy="157456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altLang="zh-CN" sz="4400" b="1" kern="100" dirty="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iCyclist</a:t>
            </a:r>
            <a:r>
              <a:rPr lang="zh-CN" altLang="en-US" sz="4400" b="1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设计评审汇报</a:t>
            </a:r>
            <a:endParaRPr lang="en-US" sz="4400" b="1" dirty="0">
              <a:solidFill>
                <a:schemeClr val="tx2"/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商品分类浏览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清晰的商品分类，便捷的筛选与排序功能，助力用户高效查找心仪的二手车或装备。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商品发布与交易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用户可轻松发布商品信息，自行定价、描述详情，快速达成交易，安全便捷。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二手交易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368" y="1201716"/>
            <a:ext cx="3806119" cy="44545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88009" y="336921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0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89885" y="2624474"/>
            <a:ext cx="5895023" cy="15931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34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3348" y="2896535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sz="36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Part</a:t>
            </a:r>
          </a:p>
        </p:txBody>
      </p:sp>
      <p:cxnSp>
        <p:nvCxnSpPr>
          <p:cNvPr id="6" name="Connector 6"/>
          <p:cNvCxnSpPr/>
          <p:nvPr/>
        </p:nvCxnSpPr>
        <p:spPr>
          <a:xfrm flipH="1">
            <a:off x="3706320" y="3104985"/>
            <a:ext cx="690409" cy="711331"/>
          </a:xfrm>
          <a:prstGeom prst="line">
            <a:avLst/>
          </a:prstGeom>
          <a:ln w="9525">
            <a:solidFill>
              <a:schemeClr val="dk1"/>
            </a:solidFill>
            <a:prstDash val="solid"/>
            <a:headEnd type="none"/>
            <a:tailEnd type="none"/>
          </a:ln>
        </p:spPr>
        <p:style>
          <a:lnRef idx="0">
            <a:schemeClr val="dk1"/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t="26895" b="26895"/>
          <a:stretch>
            <a:fillRect/>
          </a:stretch>
        </p:blipFill>
        <p:spPr>
          <a:xfrm>
            <a:off x="1524000" y="1835859"/>
            <a:ext cx="4434841" cy="4434840"/>
          </a:xfrm>
          <a:prstGeom prst="round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4267200" y="587301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854460" y="373323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登录以及注册页面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9A46A3E-1360-EDEF-9FAF-E1DD3E363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741772"/>
            <a:ext cx="3212870" cy="45906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8190635-5B7A-BBAC-EBE6-86DD8D259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43" y="1411072"/>
            <a:ext cx="3733800" cy="5181600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4267200" y="70051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TextBox 8"/>
          <p:cNvSpPr txBox="1"/>
          <p:nvPr/>
        </p:nvSpPr>
        <p:spPr>
          <a:xfrm>
            <a:off x="4800600" y="373750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 err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主页</a:t>
            </a:r>
            <a:r>
              <a:rPr lang="zh-CN" altLang="en-US" sz="2400" b="1" dirty="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以及骑行页面</a:t>
            </a:r>
            <a:endParaRPr lang="en-US" sz="2400" b="1" dirty="0">
              <a:solidFill>
                <a:schemeClr val="accent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DBA56D3-291D-BBA8-600E-7B9B83EAFD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719" y="1394975"/>
            <a:ext cx="3932555" cy="529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564719B-7747-EDAD-87C9-5B599B7F3E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1381054"/>
            <a:ext cx="4095750" cy="5211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02943-A444-3552-85F9-FA0D998F8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2CBB45D1-D2BB-653B-6A02-0B04271DFAC6}"/>
              </a:ext>
            </a:extLst>
          </p:cNvPr>
          <p:cNvSpPr txBox="1"/>
          <p:nvPr/>
        </p:nvSpPr>
        <p:spPr>
          <a:xfrm>
            <a:off x="5280144" y="41104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个人页面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593EEEA-84E0-32ED-5B6B-8CDB5548A223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3B9958B8-574F-0360-2E0E-1E5621087F2D}"/>
              </a:ext>
            </a:extLst>
          </p:cNvPr>
          <p:cNvSpPr/>
          <p:nvPr/>
        </p:nvSpPr>
        <p:spPr>
          <a:xfrm>
            <a:off x="5036390" y="603463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EC1E79-78A2-B144-F1DD-1803AF66AB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05128"/>
            <a:ext cx="4095750" cy="541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8935AE-CB29-58B6-A81F-E2954D99A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448" y="1205128"/>
            <a:ext cx="4095750" cy="5387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A268A31-EAE5-B215-3C3B-BAC9A956DE1B}"/>
              </a:ext>
            </a:extLst>
          </p:cNvPr>
          <p:cNvCxnSpPr/>
          <p:nvPr/>
        </p:nvCxnSpPr>
        <p:spPr>
          <a:xfrm>
            <a:off x="5638800" y="39624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3795F3B-B6F4-E1F6-9C71-D221478DD911}"/>
              </a:ext>
            </a:extLst>
          </p:cNvPr>
          <p:cNvSpPr txBox="1"/>
          <p:nvPr/>
        </p:nvSpPr>
        <p:spPr>
          <a:xfrm>
            <a:off x="5867400" y="3593068"/>
            <a:ext cx="1829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历史记录</a:t>
            </a:r>
          </a:p>
        </p:txBody>
      </p:sp>
    </p:spTree>
    <p:extLst>
      <p:ext uri="{BB962C8B-B14F-4D97-AF65-F5344CB8AC3E}">
        <p14:creationId xmlns:p14="http://schemas.microsoft.com/office/powerpoint/2010/main" val="360057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819A0-963B-53A5-BA2B-3D4D82A00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94C01024-18F1-5CA2-B132-53C3EC4ED857}"/>
              </a:ext>
            </a:extLst>
          </p:cNvPr>
          <p:cNvSpPr txBox="1"/>
          <p:nvPr/>
        </p:nvSpPr>
        <p:spPr>
          <a:xfrm>
            <a:off x="5361998" y="448608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社区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及二手交易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16ABD1-D166-CB1A-9487-957515898065}"/>
              </a:ext>
            </a:extLst>
          </p:cNvPr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85ABEBA5-0F4E-61D8-5F3A-34619E075FBE}"/>
              </a:ext>
            </a:extLst>
          </p:cNvPr>
          <p:cNvSpPr/>
          <p:nvPr/>
        </p:nvSpPr>
        <p:spPr>
          <a:xfrm>
            <a:off x="5105400" y="603464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58BD5AC-C741-9266-A382-F6DA8FC244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4095750" cy="544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31FA15-1AFE-2258-BF2C-B38851ABF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414" y="1295400"/>
            <a:ext cx="4095750" cy="544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21960B-6FD4-4AB4-D689-CC8B2505E0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29" y="1193578"/>
            <a:ext cx="3439571" cy="5548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20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12AF7-3106-E44F-A8FC-284DE9C01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EEB2AA17-D45A-4EB2-9AE8-643B157CE06B}"/>
              </a:ext>
            </a:extLst>
          </p:cNvPr>
          <p:cNvSpPr txBox="1"/>
          <p:nvPr/>
        </p:nvSpPr>
        <p:spPr>
          <a:xfrm>
            <a:off x="5562600" y="317146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赛事活动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6CD08780-267A-A577-0AB1-FD3F226D7AD8}"/>
              </a:ext>
            </a:extLst>
          </p:cNvPr>
          <p:cNvSpPr txBox="1"/>
          <p:nvPr/>
        </p:nvSpPr>
        <p:spPr>
          <a:xfrm>
            <a:off x="102252" y="171424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Microsoft Yahei"/>
                <a:ea typeface="Microsoft Yahei"/>
                <a:cs typeface="Microsoft Yahei"/>
              </a:rPr>
              <a:t>页面介绍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1534C860-3219-F09E-C3D6-C9EAD77C72EB}"/>
              </a:ext>
            </a:extLst>
          </p:cNvPr>
          <p:cNvSpPr/>
          <p:nvPr/>
        </p:nvSpPr>
        <p:spPr>
          <a:xfrm>
            <a:off x="5181600" y="509560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866A6E-6946-EEFE-7E70-CE62BE1128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966189"/>
            <a:ext cx="4095750" cy="581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AFD98D-74C6-0A2D-5018-41DE0E5FBD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61" y="925562"/>
            <a:ext cx="3663030" cy="569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20776" y="1056857"/>
            <a:ext cx="5016500" cy="494506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53926" y="390107"/>
            <a:ext cx="5299075" cy="4257675"/>
          </a:xfrm>
          <a:prstGeom prst="rect">
            <a:avLst/>
          </a:prstGeom>
          <a:noFill/>
          <a:ln/>
        </p:spPr>
      </p:sp>
      <p:sp>
        <p:nvSpPr>
          <p:cNvPr id="4" name="Freeform 4"/>
          <p:cNvSpPr/>
          <p:nvPr/>
        </p:nvSpPr>
        <p:spPr>
          <a:xfrm>
            <a:off x="468163" y="321844"/>
            <a:ext cx="6002338" cy="4419600"/>
          </a:xfrm>
          <a:custGeom>
            <a:avLst/>
            <a:gdLst/>
            <a:ahLst/>
            <a:cxnLst/>
            <a:rect l="l" t="t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3572">
            <a:solidFill>
              <a:srgbClr val="EAEAEA">
                <a:alpha val="100000"/>
              </a:srgbClr>
            </a:solidFill>
            <a:prstDash val="solid"/>
          </a:ln>
        </p:spPr>
      </p:sp>
      <p:sp>
        <p:nvSpPr>
          <p:cNvPr id="5" name="Freeform 5"/>
          <p:cNvSpPr/>
          <p:nvPr/>
        </p:nvSpPr>
        <p:spPr>
          <a:xfrm>
            <a:off x="647551" y="405982"/>
            <a:ext cx="5773737" cy="4275137"/>
          </a:xfrm>
          <a:custGeom>
            <a:avLst/>
            <a:gdLst/>
            <a:ahLst/>
            <a:cxnLst/>
            <a:rect l="l" t="t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3572">
            <a:solidFill>
              <a:srgbClr val="E8E8E8">
                <a:alpha val="100000"/>
              </a:srgbClr>
            </a:solidFill>
            <a:prstDash val="solid"/>
          </a:ln>
        </p:spPr>
      </p:sp>
      <p:sp>
        <p:nvSpPr>
          <p:cNvPr id="6" name="Freeform 6"/>
          <p:cNvSpPr/>
          <p:nvPr/>
        </p:nvSpPr>
        <p:spPr>
          <a:xfrm>
            <a:off x="822176" y="471069"/>
            <a:ext cx="5546725" cy="4152900"/>
          </a:xfrm>
          <a:custGeom>
            <a:avLst/>
            <a:gdLst/>
            <a:ahLst/>
            <a:cxnLst/>
            <a:rect l="l" t="t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3572">
            <a:solidFill>
              <a:srgbClr val="E6E6E5">
                <a:alpha val="100000"/>
              </a:srgbClr>
            </a:solidFill>
            <a:prstDash val="solid"/>
          </a:ln>
        </p:spPr>
      </p:sp>
      <p:sp>
        <p:nvSpPr>
          <p:cNvPr id="7" name="Freeform 7"/>
          <p:cNvSpPr/>
          <p:nvPr/>
        </p:nvSpPr>
        <p:spPr>
          <a:xfrm>
            <a:off x="999976" y="532982"/>
            <a:ext cx="5319712" cy="4029075"/>
          </a:xfrm>
          <a:custGeom>
            <a:avLst/>
            <a:gdLst/>
            <a:ahLst/>
            <a:cxnLst/>
            <a:rect l="l" t="t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3572">
            <a:solidFill>
              <a:srgbClr val="E4E4E3">
                <a:alpha val="100000"/>
              </a:srgbClr>
            </a:solidFill>
            <a:prstDash val="solid"/>
          </a:ln>
        </p:spPr>
      </p:sp>
      <p:sp>
        <p:nvSpPr>
          <p:cNvPr id="8" name="Freeform 8"/>
          <p:cNvSpPr/>
          <p:nvPr/>
        </p:nvSpPr>
        <p:spPr>
          <a:xfrm>
            <a:off x="1174601" y="596482"/>
            <a:ext cx="5092700" cy="3905250"/>
          </a:xfrm>
          <a:custGeom>
            <a:avLst/>
            <a:gdLst/>
            <a:ahLst/>
            <a:cxnLst/>
            <a:rect l="l" t="t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3572">
            <a:solidFill>
              <a:srgbClr val="E2E2E1">
                <a:alpha val="100000"/>
              </a:srgbClr>
            </a:solidFill>
            <a:prstDash val="solid"/>
          </a:ln>
        </p:spPr>
      </p:sp>
      <p:sp>
        <p:nvSpPr>
          <p:cNvPr id="9" name="Freeform 9"/>
          <p:cNvSpPr/>
          <p:nvPr/>
        </p:nvSpPr>
        <p:spPr>
          <a:xfrm>
            <a:off x="1349226" y="661569"/>
            <a:ext cx="4868862" cy="3783013"/>
          </a:xfrm>
          <a:custGeom>
            <a:avLst/>
            <a:gdLst/>
            <a:ahLst/>
            <a:cxnLst/>
            <a:rect l="l" t="t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3572">
            <a:solidFill>
              <a:srgbClr val="E0DFDF">
                <a:alpha val="100000"/>
              </a:srgbClr>
            </a:solidFill>
            <a:prstDash val="solid"/>
          </a:ln>
        </p:spPr>
      </p:sp>
      <p:sp>
        <p:nvSpPr>
          <p:cNvPr id="10" name="Freeform 10"/>
          <p:cNvSpPr/>
          <p:nvPr/>
        </p:nvSpPr>
        <p:spPr>
          <a:xfrm>
            <a:off x="1528613" y="723482"/>
            <a:ext cx="4637088" cy="3660775"/>
          </a:xfrm>
          <a:custGeom>
            <a:avLst/>
            <a:gdLst/>
            <a:ahLst/>
            <a:cxnLst/>
            <a:rect l="l" t="t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3572">
            <a:solidFill>
              <a:srgbClr val="DEDDDD">
                <a:alpha val="100000"/>
              </a:srgbClr>
            </a:solidFill>
            <a:prstDash val="solid"/>
          </a:ln>
        </p:spPr>
      </p:sp>
      <p:sp>
        <p:nvSpPr>
          <p:cNvPr id="11" name="Freeform 11"/>
          <p:cNvSpPr/>
          <p:nvPr/>
        </p:nvSpPr>
        <p:spPr>
          <a:xfrm>
            <a:off x="1703238" y="788569"/>
            <a:ext cx="4413250" cy="3538538"/>
          </a:xfrm>
          <a:custGeom>
            <a:avLst/>
            <a:gdLst/>
            <a:ahLst/>
            <a:cxnLst/>
            <a:rect l="l" t="t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3572">
            <a:solidFill>
              <a:srgbClr val="DCDBDB">
                <a:alpha val="100000"/>
              </a:srgbClr>
            </a:solidFill>
            <a:prstDash val="solid"/>
          </a:ln>
        </p:spPr>
      </p:sp>
      <p:sp>
        <p:nvSpPr>
          <p:cNvPr id="12" name="Freeform 12"/>
          <p:cNvSpPr/>
          <p:nvPr/>
        </p:nvSpPr>
        <p:spPr>
          <a:xfrm>
            <a:off x="1877863" y="848894"/>
            <a:ext cx="4189413" cy="3417888"/>
          </a:xfrm>
          <a:custGeom>
            <a:avLst/>
            <a:gdLst/>
            <a:ahLst/>
            <a:cxnLst/>
            <a:rect l="l" t="t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3572">
            <a:solidFill>
              <a:srgbClr val="DAD9D9">
                <a:alpha val="100000"/>
              </a:srgbClr>
            </a:solidFill>
            <a:prstDash val="solid"/>
          </a:ln>
        </p:spPr>
      </p:sp>
      <p:sp>
        <p:nvSpPr>
          <p:cNvPr id="13" name="Freeform 13"/>
          <p:cNvSpPr/>
          <p:nvPr/>
        </p:nvSpPr>
        <p:spPr>
          <a:xfrm>
            <a:off x="2052488" y="909219"/>
            <a:ext cx="3962400" cy="3300413"/>
          </a:xfrm>
          <a:custGeom>
            <a:avLst/>
            <a:gdLst/>
            <a:ahLst/>
            <a:cxnLst/>
            <a:rect l="l" t="t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3572">
            <a:solidFill>
              <a:srgbClr val="D8D7D7">
                <a:alpha val="100000"/>
              </a:srgbClr>
            </a:solidFill>
            <a:prstDash val="solid"/>
          </a:ln>
        </p:spPr>
      </p:sp>
      <p:sp>
        <p:nvSpPr>
          <p:cNvPr id="14" name="Freeform 14"/>
          <p:cNvSpPr/>
          <p:nvPr/>
        </p:nvSpPr>
        <p:spPr>
          <a:xfrm>
            <a:off x="2222351" y="966369"/>
            <a:ext cx="3744912" cy="3186113"/>
          </a:xfrm>
          <a:custGeom>
            <a:avLst/>
            <a:gdLst/>
            <a:ahLst/>
            <a:cxnLst/>
            <a:rect l="l" t="t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3572">
            <a:solidFill>
              <a:srgbClr val="D6D5D5">
                <a:alpha val="100000"/>
              </a:srgbClr>
            </a:solidFill>
            <a:prstDash val="solid"/>
          </a:ln>
        </p:spPr>
      </p:sp>
      <p:sp>
        <p:nvSpPr>
          <p:cNvPr id="15" name="Freeform 15"/>
          <p:cNvSpPr/>
          <p:nvPr/>
        </p:nvSpPr>
        <p:spPr>
          <a:xfrm>
            <a:off x="2392213" y="1026694"/>
            <a:ext cx="3521075" cy="3065463"/>
          </a:xfrm>
          <a:custGeom>
            <a:avLst/>
            <a:gdLst/>
            <a:ahLst/>
            <a:cxnLst/>
            <a:rect l="l" t="t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3572">
            <a:solidFill>
              <a:srgbClr val="D4D3D3">
                <a:alpha val="100000"/>
              </a:srgbClr>
            </a:solidFill>
            <a:prstDash val="solid"/>
          </a:ln>
        </p:spPr>
      </p:sp>
      <p:sp>
        <p:nvSpPr>
          <p:cNvPr id="16" name="Freeform 16"/>
          <p:cNvSpPr/>
          <p:nvPr/>
        </p:nvSpPr>
        <p:spPr>
          <a:xfrm>
            <a:off x="2563663" y="1083844"/>
            <a:ext cx="3302000" cy="2955925"/>
          </a:xfrm>
          <a:custGeom>
            <a:avLst/>
            <a:gdLst/>
            <a:ahLst/>
            <a:cxnLst/>
            <a:rect l="l" t="t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3572">
            <a:solidFill>
              <a:srgbClr val="D2D1D1">
                <a:alpha val="100000"/>
              </a:srgbClr>
            </a:solidFill>
            <a:prstDash val="solid"/>
          </a:ln>
        </p:spPr>
      </p:sp>
      <p:sp>
        <p:nvSpPr>
          <p:cNvPr id="17" name="Freeform 17"/>
          <p:cNvSpPr/>
          <p:nvPr/>
        </p:nvSpPr>
        <p:spPr>
          <a:xfrm>
            <a:off x="2714476" y="1356894"/>
            <a:ext cx="2995612" cy="2514600"/>
          </a:xfrm>
          <a:custGeom>
            <a:avLst/>
            <a:gdLst/>
            <a:ahLst/>
            <a:cxnLst/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46" y="7049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3572">
            <a:solidFill>
              <a:srgbClr val="D0CFCF">
                <a:alpha val="100000"/>
              </a:srgbClr>
            </a:solidFill>
            <a:prstDash val="solid"/>
          </a:ln>
        </p:spPr>
      </p:sp>
      <p:sp>
        <p:nvSpPr>
          <p:cNvPr id="18" name="Freeform 18"/>
          <p:cNvSpPr/>
          <p:nvPr/>
        </p:nvSpPr>
        <p:spPr>
          <a:xfrm>
            <a:off x="2843063" y="1417219"/>
            <a:ext cx="2835275" cy="2395538"/>
          </a:xfrm>
          <a:custGeom>
            <a:avLst/>
            <a:gdLst/>
            <a:ahLst/>
            <a:cxnLst/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248" y="6961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3572">
            <a:solidFill>
              <a:srgbClr val="CECDCD">
                <a:alpha val="100000"/>
              </a:srgbClr>
            </a:solidFill>
            <a:prstDash val="solid"/>
          </a:ln>
        </p:spPr>
      </p:sp>
      <p:sp>
        <p:nvSpPr>
          <p:cNvPr id="19" name="Freeform 19"/>
          <p:cNvSpPr/>
          <p:nvPr/>
        </p:nvSpPr>
        <p:spPr>
          <a:xfrm>
            <a:off x="2970063" y="1480719"/>
            <a:ext cx="2674938" cy="2276475"/>
          </a:xfrm>
          <a:custGeom>
            <a:avLst/>
            <a:gdLst/>
            <a:ahLst/>
            <a:cxnLst/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424" y="6583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3572">
            <a:solidFill>
              <a:srgbClr val="CCCBCB">
                <a:alpha val="100000"/>
              </a:srgbClr>
            </a:solidFill>
            <a:prstDash val="solid"/>
          </a:ln>
        </p:spPr>
      </p:sp>
      <p:sp>
        <p:nvSpPr>
          <p:cNvPr id="20" name="Freeform 20"/>
          <p:cNvSpPr/>
          <p:nvPr/>
        </p:nvSpPr>
        <p:spPr>
          <a:xfrm>
            <a:off x="3098651" y="1545807"/>
            <a:ext cx="2513012" cy="2157412"/>
          </a:xfrm>
          <a:custGeom>
            <a:avLst/>
            <a:gdLst/>
            <a:ahLst/>
            <a:cxnLst/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5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3572">
            <a:solidFill>
              <a:srgbClr val="CAC9C9">
                <a:alpha val="100000"/>
              </a:srgbClr>
            </a:solidFill>
            <a:prstDash val="solid"/>
          </a:ln>
        </p:spPr>
      </p:sp>
      <p:sp>
        <p:nvSpPr>
          <p:cNvPr id="21" name="Freeform 21"/>
          <p:cNvSpPr/>
          <p:nvPr/>
        </p:nvSpPr>
        <p:spPr>
          <a:xfrm>
            <a:off x="3222476" y="1604544"/>
            <a:ext cx="2357437" cy="2043113"/>
          </a:xfrm>
          <a:custGeom>
            <a:avLst/>
            <a:gdLst/>
            <a:ahLst/>
            <a:cxnLst/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12" y="5772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3572">
            <a:solidFill>
              <a:srgbClr val="C8C7C7">
                <a:alpha val="100000"/>
              </a:srgbClr>
            </a:solidFill>
            <a:prstDash val="solid"/>
          </a:ln>
        </p:spPr>
      </p:sp>
      <p:sp>
        <p:nvSpPr>
          <p:cNvPr id="22" name="Freeform 22"/>
          <p:cNvSpPr/>
          <p:nvPr/>
        </p:nvSpPr>
        <p:spPr>
          <a:xfrm>
            <a:off x="3346301" y="1664869"/>
            <a:ext cx="2205037" cy="1927225"/>
          </a:xfrm>
          <a:custGeom>
            <a:avLst/>
            <a:gdLst/>
            <a:ahLst/>
            <a:cxnLst/>
            <a:rect l="l" t="t" r="r" b="b"/>
            <a:pathLst>
              <a:path w="9614" h="8246">
                <a:moveTo>
                  <a:pt x="7489" y="830"/>
                </a:moveTo>
                <a:cubicBezTo>
                  <a:pt x="8799" y="1905"/>
                  <a:pt x="9560" y="2633"/>
                  <a:pt x="9613" y="4054"/>
                </a:cubicBezTo>
                <a:cubicBezTo>
                  <a:pt x="9666" y="5492"/>
                  <a:pt x="8516" y="6255"/>
                  <a:pt x="7613" y="7208"/>
                </a:cubicBezTo>
                <a:cubicBezTo>
                  <a:pt x="6055" y="8820"/>
                  <a:pt x="2976" y="8421"/>
                  <a:pt x="2551" y="6931"/>
                </a:cubicBezTo>
                <a:cubicBezTo>
                  <a:pt x="2197" y="5683"/>
                  <a:pt x="899" y="5406"/>
                  <a:pt x="285" y="4141"/>
                </a:cubicBezTo>
                <a:cubicBezTo>
                  <a:pt x="250" y="4089"/>
                  <a:pt x="179" y="4002"/>
                  <a:pt x="162" y="3933"/>
                </a:cubicBezTo>
                <a:cubicBezTo>
                  <a:pt x="2" y="3499"/>
                  <a:pt x="-334" y="2512"/>
                  <a:pt x="958" y="1610"/>
                </a:cubicBezTo>
                <a:cubicBezTo>
                  <a:pt x="1294" y="1021"/>
                  <a:pt x="5064" y="-1180"/>
                  <a:pt x="7489" y="830"/>
                </a:cubicBezTo>
                <a:close/>
              </a:path>
            </a:pathLst>
          </a:custGeom>
          <a:noFill/>
          <a:ln w="3572">
            <a:solidFill>
              <a:srgbClr val="C6C5C5">
                <a:alpha val="100000"/>
              </a:srgbClr>
            </a:solidFill>
            <a:prstDash val="solid"/>
          </a:ln>
        </p:spPr>
      </p:sp>
      <p:sp>
        <p:nvSpPr>
          <p:cNvPr id="23" name="Freeform 23"/>
          <p:cNvSpPr/>
          <p:nvPr/>
        </p:nvSpPr>
        <p:spPr>
          <a:xfrm>
            <a:off x="3471713" y="1723607"/>
            <a:ext cx="2052638" cy="1819275"/>
          </a:xfrm>
          <a:custGeom>
            <a:avLst/>
            <a:gdLst/>
            <a:ahLst/>
            <a:cxnLst/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1010" y="4991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3572">
            <a:solidFill>
              <a:srgbClr val="C4C3C3">
                <a:alpha val="100000"/>
              </a:srgbClr>
            </a:solidFill>
            <a:prstDash val="solid"/>
          </a:ln>
        </p:spPr>
      </p:sp>
      <p:sp>
        <p:nvSpPr>
          <p:cNvPr id="24" name="Freeform 24"/>
          <p:cNvSpPr/>
          <p:nvPr/>
        </p:nvSpPr>
        <p:spPr>
          <a:xfrm>
            <a:off x="3593951" y="1777582"/>
            <a:ext cx="1908175" cy="1712912"/>
          </a:xfrm>
          <a:custGeom>
            <a:avLst/>
            <a:gdLst/>
            <a:ahLst/>
            <a:cxnLst/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49" y="4360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3572">
            <a:solidFill>
              <a:srgbClr val="C2C1C1">
                <a:alpha val="100000"/>
              </a:srgbClr>
            </a:solidFill>
            <a:prstDash val="solid"/>
          </a:ln>
        </p:spPr>
      </p:sp>
      <p:sp>
        <p:nvSpPr>
          <p:cNvPr id="25" name="Freeform 25"/>
          <p:cNvSpPr/>
          <p:nvPr/>
        </p:nvSpPr>
        <p:spPr>
          <a:xfrm>
            <a:off x="3606651" y="1506119"/>
            <a:ext cx="2103437" cy="2095500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3572">
            <a:solidFill>
              <a:srgbClr val="C0BFBF">
                <a:alpha val="100000"/>
              </a:srgbClr>
            </a:solidFill>
            <a:prstDash val="solid"/>
          </a:ln>
        </p:spPr>
      </p:sp>
      <p:sp>
        <p:nvSpPr>
          <p:cNvPr id="26" name="Freeform 26"/>
          <p:cNvSpPr/>
          <p:nvPr/>
        </p:nvSpPr>
        <p:spPr>
          <a:xfrm>
            <a:off x="3606651" y="1506119"/>
            <a:ext cx="2103437" cy="2095500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/>
        </p:spPr>
      </p:sp>
      <p:sp>
        <p:nvSpPr>
          <p:cNvPr id="27" name="AutoShape 27"/>
          <p:cNvSpPr/>
          <p:nvPr/>
        </p:nvSpPr>
        <p:spPr>
          <a:xfrm>
            <a:off x="3479651" y="3482557"/>
            <a:ext cx="3805237" cy="830262"/>
          </a:xfrm>
          <a:prstGeom prst="rect">
            <a:avLst/>
          </a:prstGeom>
          <a:noFill/>
          <a:ln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r">
              <a:defRPr/>
            </a:pPr>
            <a:r>
              <a:rPr lang="en-US" sz="48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THANKS</a:t>
            </a:r>
            <a:endParaRPr lang="en-US" sz="1100"/>
          </a:p>
        </p:txBody>
      </p:sp>
      <p:sp>
        <p:nvSpPr>
          <p:cNvPr id="28" name="AutoShape 28"/>
          <p:cNvSpPr/>
          <p:nvPr/>
        </p:nvSpPr>
        <p:spPr>
          <a:xfrm>
            <a:off x="6270477" y="4322344"/>
            <a:ext cx="3320692" cy="307975"/>
          </a:xfrm>
          <a:prstGeom prst="rect">
            <a:avLst/>
          </a:prstGeom>
          <a:noFill/>
          <a:ln/>
        </p:spPr>
        <p:txBody>
          <a:bodyPr vert="horz" wrap="none" lIns="91440" tIns="45720" rIns="91440" bIns="45720" rtlCol="0" anchor="t" anchorCtr="0">
            <a:noAutofit/>
          </a:bodyPr>
          <a:lstStyle/>
          <a:p>
            <a:pPr algn="l">
              <a:defRPr/>
            </a:pPr>
            <a:r>
              <a:rPr lang="en-US" sz="1400" i="1">
                <a:solidFill>
                  <a:schemeClr val="lt2">
                    <a:lumMod val="50000"/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感谢您的观看</a:t>
            </a:r>
            <a:endParaRPr lang="en-US" sz="11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1806" y="-3306794"/>
            <a:ext cx="12363450" cy="9556718"/>
          </a:xfrm>
          <a:prstGeom prst="rect">
            <a:avLst/>
          </a:prstGeom>
          <a:noFill/>
          <a:ln/>
        </p:spPr>
      </p:sp>
      <p:sp>
        <p:nvSpPr>
          <p:cNvPr id="3" name="Freeform 3"/>
          <p:cNvSpPr/>
          <p:nvPr/>
        </p:nvSpPr>
        <p:spPr>
          <a:xfrm>
            <a:off x="-168307" y="-3457575"/>
            <a:ext cx="14004893" cy="9920288"/>
          </a:xfrm>
          <a:custGeom>
            <a:avLst/>
            <a:gdLst/>
            <a:ahLst/>
            <a:cxnLst/>
            <a:rect l="l" t="t" r="r" b="b"/>
            <a:pathLst>
              <a:path w="1478" h="1090">
                <a:moveTo>
                  <a:pt x="410" y="1046"/>
                </a:moveTo>
                <a:cubicBezTo>
                  <a:pt x="410" y="1046"/>
                  <a:pt x="0" y="1016"/>
                  <a:pt x="118" y="624"/>
                </a:cubicBezTo>
                <a:cubicBezTo>
                  <a:pt x="236" y="232"/>
                  <a:pt x="482" y="0"/>
                  <a:pt x="754" y="20"/>
                </a:cubicBezTo>
                <a:cubicBezTo>
                  <a:pt x="1026" y="40"/>
                  <a:pt x="1270" y="144"/>
                  <a:pt x="1374" y="502"/>
                </a:cubicBezTo>
                <a:cubicBezTo>
                  <a:pt x="1478" y="860"/>
                  <a:pt x="1264" y="1002"/>
                  <a:pt x="982" y="1046"/>
                </a:cubicBezTo>
                <a:cubicBezTo>
                  <a:pt x="700" y="1090"/>
                  <a:pt x="410" y="1046"/>
                  <a:pt x="410" y="1046"/>
                </a:cubicBezTo>
                <a:close/>
              </a:path>
            </a:pathLst>
          </a:custGeom>
          <a:noFill/>
          <a:ln w="3572">
            <a:solidFill>
              <a:srgbClr val="EAEAEA">
                <a:alpha val="100000"/>
              </a:srgbClr>
            </a:solidFill>
            <a:prstDash val="solid"/>
          </a:ln>
        </p:spPr>
      </p:sp>
      <p:sp>
        <p:nvSpPr>
          <p:cNvPr id="4" name="Freeform 4"/>
          <p:cNvSpPr/>
          <p:nvPr/>
        </p:nvSpPr>
        <p:spPr>
          <a:xfrm>
            <a:off x="250793" y="-3268694"/>
            <a:ext cx="13471493" cy="9596438"/>
          </a:xfrm>
          <a:custGeom>
            <a:avLst/>
            <a:gdLst/>
            <a:ahLst/>
            <a:cxnLst/>
            <a:rect l="l" t="t" r="r" b="b"/>
            <a:pathLst>
              <a:path w="1422" h="1054">
                <a:moveTo>
                  <a:pt x="731" y="19"/>
                </a:moveTo>
                <a:cubicBezTo>
                  <a:pt x="992" y="44"/>
                  <a:pt x="1225" y="142"/>
                  <a:pt x="1323" y="484"/>
                </a:cubicBezTo>
                <a:cubicBezTo>
                  <a:pt x="1422" y="827"/>
                  <a:pt x="1216" y="963"/>
                  <a:pt x="947" y="1008"/>
                </a:cubicBezTo>
                <a:cubicBezTo>
                  <a:pt x="676" y="1054"/>
                  <a:pt x="392" y="1012"/>
                  <a:pt x="391" y="1007"/>
                </a:cubicBezTo>
                <a:cubicBezTo>
                  <a:pt x="389" y="1003"/>
                  <a:pt x="0" y="975"/>
                  <a:pt x="108" y="600"/>
                </a:cubicBezTo>
                <a:cubicBezTo>
                  <a:pt x="110" y="592"/>
                  <a:pt x="112" y="584"/>
                  <a:pt x="115" y="576"/>
                </a:cubicBezTo>
                <a:cubicBezTo>
                  <a:pt x="140" y="493"/>
                  <a:pt x="172" y="417"/>
                  <a:pt x="212" y="349"/>
                </a:cubicBezTo>
                <a:cubicBezTo>
                  <a:pt x="340" y="129"/>
                  <a:pt x="530" y="0"/>
                  <a:pt x="731" y="19"/>
                </a:cubicBezTo>
                <a:close/>
              </a:path>
            </a:pathLst>
          </a:custGeom>
          <a:noFill/>
          <a:ln w="3572">
            <a:solidFill>
              <a:srgbClr val="E8E8E8">
                <a:alpha val="100000"/>
              </a:srgbClr>
            </a:solidFill>
            <a:prstDash val="solid"/>
          </a:ln>
        </p:spPr>
      </p:sp>
      <p:sp>
        <p:nvSpPr>
          <p:cNvPr id="5" name="Freeform 5"/>
          <p:cNvSpPr/>
          <p:nvPr/>
        </p:nvSpPr>
        <p:spPr>
          <a:xfrm>
            <a:off x="660368" y="-3125819"/>
            <a:ext cx="12942855" cy="9321832"/>
          </a:xfrm>
          <a:custGeom>
            <a:avLst/>
            <a:gdLst/>
            <a:ahLst/>
            <a:cxnLst/>
            <a:rect l="l" t="t" r="r" b="b"/>
            <a:pathLst>
              <a:path w="1366" h="1024">
                <a:moveTo>
                  <a:pt x="709" y="23"/>
                </a:moveTo>
                <a:cubicBezTo>
                  <a:pt x="959" y="52"/>
                  <a:pt x="1181" y="145"/>
                  <a:pt x="1273" y="472"/>
                </a:cubicBezTo>
                <a:cubicBezTo>
                  <a:pt x="1366" y="799"/>
                  <a:pt x="1169" y="929"/>
                  <a:pt x="912" y="976"/>
                </a:cubicBezTo>
                <a:cubicBezTo>
                  <a:pt x="653" y="1024"/>
                  <a:pt x="375" y="984"/>
                  <a:pt x="372" y="974"/>
                </a:cubicBezTo>
                <a:cubicBezTo>
                  <a:pt x="370" y="966"/>
                  <a:pt x="0" y="939"/>
                  <a:pt x="98" y="581"/>
                </a:cubicBezTo>
                <a:cubicBezTo>
                  <a:pt x="101" y="573"/>
                  <a:pt x="102" y="565"/>
                  <a:pt x="104" y="558"/>
                </a:cubicBezTo>
                <a:cubicBezTo>
                  <a:pt x="128" y="478"/>
                  <a:pt x="158" y="404"/>
                  <a:pt x="199" y="336"/>
                </a:cubicBezTo>
                <a:cubicBezTo>
                  <a:pt x="323" y="128"/>
                  <a:pt x="512" y="0"/>
                  <a:pt x="709" y="23"/>
                </a:cubicBezTo>
                <a:close/>
              </a:path>
            </a:pathLst>
          </a:custGeom>
          <a:noFill/>
          <a:ln w="3572">
            <a:solidFill>
              <a:srgbClr val="E6E6E5">
                <a:alpha val="100000"/>
              </a:srgbClr>
            </a:solidFill>
            <a:prstDash val="solid"/>
          </a:ln>
        </p:spPr>
      </p:sp>
      <p:sp>
        <p:nvSpPr>
          <p:cNvPr id="6" name="Freeform 6"/>
          <p:cNvSpPr/>
          <p:nvPr/>
        </p:nvSpPr>
        <p:spPr>
          <a:xfrm>
            <a:off x="1073182" y="-2986087"/>
            <a:ext cx="12411075" cy="9042368"/>
          </a:xfrm>
          <a:custGeom>
            <a:avLst/>
            <a:gdLst/>
            <a:ahLst/>
            <a:cxnLst/>
            <a:rect l="l" t="t" r="r" b="b"/>
            <a:pathLst>
              <a:path w="1310" h="994">
                <a:moveTo>
                  <a:pt x="686" y="28"/>
                </a:moveTo>
                <a:cubicBezTo>
                  <a:pt x="925" y="62"/>
                  <a:pt x="1135" y="148"/>
                  <a:pt x="1223" y="460"/>
                </a:cubicBezTo>
                <a:cubicBezTo>
                  <a:pt x="1310" y="773"/>
                  <a:pt x="1121" y="895"/>
                  <a:pt x="877" y="944"/>
                </a:cubicBezTo>
                <a:cubicBezTo>
                  <a:pt x="628" y="994"/>
                  <a:pt x="357" y="956"/>
                  <a:pt x="353" y="941"/>
                </a:cubicBezTo>
                <a:cubicBezTo>
                  <a:pt x="349" y="929"/>
                  <a:pt x="0" y="904"/>
                  <a:pt x="88" y="563"/>
                </a:cubicBezTo>
                <a:cubicBezTo>
                  <a:pt x="90" y="556"/>
                  <a:pt x="91" y="548"/>
                  <a:pt x="93" y="540"/>
                </a:cubicBezTo>
                <a:cubicBezTo>
                  <a:pt x="114" y="464"/>
                  <a:pt x="142" y="392"/>
                  <a:pt x="184" y="324"/>
                </a:cubicBezTo>
                <a:cubicBezTo>
                  <a:pt x="305" y="129"/>
                  <a:pt x="493" y="0"/>
                  <a:pt x="686" y="28"/>
                </a:cubicBezTo>
                <a:close/>
              </a:path>
            </a:pathLst>
          </a:custGeom>
          <a:noFill/>
          <a:ln w="3572">
            <a:solidFill>
              <a:srgbClr val="E4E4E3">
                <a:alpha val="100000"/>
              </a:srgbClr>
            </a:solidFill>
            <a:prstDash val="solid"/>
          </a:ln>
        </p:spPr>
      </p:sp>
      <p:sp>
        <p:nvSpPr>
          <p:cNvPr id="7" name="Freeform 7"/>
          <p:cNvSpPr/>
          <p:nvPr/>
        </p:nvSpPr>
        <p:spPr>
          <a:xfrm>
            <a:off x="1482757" y="-2844832"/>
            <a:ext cx="11882438" cy="8766143"/>
          </a:xfrm>
          <a:custGeom>
            <a:avLst/>
            <a:gdLst/>
            <a:ahLst/>
            <a:cxnLst/>
            <a:rect l="l" t="t" r="r" b="b"/>
            <a:pathLst>
              <a:path w="1254" h="963">
                <a:moveTo>
                  <a:pt x="664" y="32"/>
                </a:moveTo>
                <a:cubicBezTo>
                  <a:pt x="892" y="70"/>
                  <a:pt x="1091" y="151"/>
                  <a:pt x="1173" y="448"/>
                </a:cubicBezTo>
                <a:cubicBezTo>
                  <a:pt x="1254" y="745"/>
                  <a:pt x="1074" y="861"/>
                  <a:pt x="843" y="911"/>
                </a:cubicBezTo>
                <a:cubicBezTo>
                  <a:pt x="605" y="963"/>
                  <a:pt x="340" y="927"/>
                  <a:pt x="334" y="908"/>
                </a:cubicBezTo>
                <a:cubicBezTo>
                  <a:pt x="330" y="892"/>
                  <a:pt x="0" y="868"/>
                  <a:pt x="79" y="544"/>
                </a:cubicBezTo>
                <a:cubicBezTo>
                  <a:pt x="81" y="537"/>
                  <a:pt x="81" y="529"/>
                  <a:pt x="83" y="522"/>
                </a:cubicBezTo>
                <a:cubicBezTo>
                  <a:pt x="102" y="449"/>
                  <a:pt x="128" y="379"/>
                  <a:pt x="171" y="311"/>
                </a:cubicBezTo>
                <a:cubicBezTo>
                  <a:pt x="288" y="129"/>
                  <a:pt x="475" y="0"/>
                  <a:pt x="664" y="32"/>
                </a:cubicBezTo>
                <a:close/>
              </a:path>
            </a:pathLst>
          </a:custGeom>
          <a:noFill/>
          <a:ln w="3572">
            <a:solidFill>
              <a:srgbClr val="E2E2E1">
                <a:alpha val="100000"/>
              </a:srgbClr>
            </a:solidFill>
            <a:prstDash val="solid"/>
          </a:ln>
        </p:spPr>
      </p:sp>
      <p:sp>
        <p:nvSpPr>
          <p:cNvPr id="8" name="Freeform 8"/>
          <p:cNvSpPr/>
          <p:nvPr/>
        </p:nvSpPr>
        <p:spPr>
          <a:xfrm>
            <a:off x="1887569" y="-2695575"/>
            <a:ext cx="11360182" cy="8491538"/>
          </a:xfrm>
          <a:custGeom>
            <a:avLst/>
            <a:gdLst/>
            <a:ahLst/>
            <a:cxnLst/>
            <a:rect l="l" t="t" r="r" b="b"/>
            <a:pathLst>
              <a:path w="1199" h="933">
                <a:moveTo>
                  <a:pt x="642" y="36"/>
                </a:moveTo>
                <a:cubicBezTo>
                  <a:pt x="858" y="78"/>
                  <a:pt x="1047" y="154"/>
                  <a:pt x="1123" y="435"/>
                </a:cubicBezTo>
                <a:cubicBezTo>
                  <a:pt x="1199" y="717"/>
                  <a:pt x="1027" y="827"/>
                  <a:pt x="809" y="879"/>
                </a:cubicBezTo>
                <a:cubicBezTo>
                  <a:pt x="582" y="933"/>
                  <a:pt x="323" y="898"/>
                  <a:pt x="316" y="874"/>
                </a:cubicBezTo>
                <a:cubicBezTo>
                  <a:pt x="310" y="854"/>
                  <a:pt x="0" y="832"/>
                  <a:pt x="70" y="525"/>
                </a:cubicBezTo>
                <a:cubicBezTo>
                  <a:pt x="71" y="518"/>
                  <a:pt x="71" y="511"/>
                  <a:pt x="73" y="504"/>
                </a:cubicBezTo>
                <a:cubicBezTo>
                  <a:pt x="90" y="434"/>
                  <a:pt x="114" y="366"/>
                  <a:pt x="158" y="298"/>
                </a:cubicBezTo>
                <a:cubicBezTo>
                  <a:pt x="270" y="128"/>
                  <a:pt x="456" y="0"/>
                  <a:pt x="642" y="36"/>
                </a:cubicBezTo>
                <a:close/>
              </a:path>
            </a:pathLst>
          </a:custGeom>
          <a:noFill/>
          <a:ln w="3572">
            <a:solidFill>
              <a:srgbClr val="E0DFDF">
                <a:alpha val="100000"/>
              </a:srgbClr>
            </a:solidFill>
            <a:prstDash val="solid"/>
          </a:ln>
        </p:spPr>
      </p:sp>
      <p:sp>
        <p:nvSpPr>
          <p:cNvPr id="9" name="Freeform 9"/>
          <p:cNvSpPr/>
          <p:nvPr/>
        </p:nvSpPr>
        <p:spPr>
          <a:xfrm>
            <a:off x="2309813" y="-2559082"/>
            <a:ext cx="10818780" cy="8216932"/>
          </a:xfrm>
          <a:custGeom>
            <a:avLst/>
            <a:gdLst/>
            <a:ahLst/>
            <a:cxnLst/>
            <a:rect l="l" t="t" r="r" b="b"/>
            <a:pathLst>
              <a:path w="1142" h="903">
                <a:moveTo>
                  <a:pt x="619" y="41"/>
                </a:moveTo>
                <a:cubicBezTo>
                  <a:pt x="824" y="86"/>
                  <a:pt x="1002" y="158"/>
                  <a:pt x="1072" y="424"/>
                </a:cubicBezTo>
                <a:cubicBezTo>
                  <a:pt x="1142" y="690"/>
                  <a:pt x="979" y="794"/>
                  <a:pt x="773" y="847"/>
                </a:cubicBezTo>
                <a:cubicBezTo>
                  <a:pt x="557" y="903"/>
                  <a:pt x="305" y="871"/>
                  <a:pt x="297" y="842"/>
                </a:cubicBezTo>
                <a:cubicBezTo>
                  <a:pt x="290" y="818"/>
                  <a:pt x="0" y="797"/>
                  <a:pt x="59" y="507"/>
                </a:cubicBezTo>
                <a:cubicBezTo>
                  <a:pt x="61" y="501"/>
                  <a:pt x="61" y="493"/>
                  <a:pt x="62" y="486"/>
                </a:cubicBezTo>
                <a:cubicBezTo>
                  <a:pt x="76" y="420"/>
                  <a:pt x="99" y="354"/>
                  <a:pt x="144" y="287"/>
                </a:cubicBezTo>
                <a:cubicBezTo>
                  <a:pt x="251" y="128"/>
                  <a:pt x="437" y="0"/>
                  <a:pt x="619" y="41"/>
                </a:cubicBezTo>
                <a:close/>
              </a:path>
            </a:pathLst>
          </a:custGeom>
          <a:noFill/>
          <a:ln w="3572">
            <a:solidFill>
              <a:srgbClr val="DEDDDD">
                <a:alpha val="100000"/>
              </a:srgbClr>
            </a:solidFill>
            <a:prstDash val="solid"/>
          </a:ln>
        </p:spPr>
      </p:sp>
      <p:sp>
        <p:nvSpPr>
          <p:cNvPr id="10" name="Freeform 10"/>
          <p:cNvSpPr/>
          <p:nvPr/>
        </p:nvSpPr>
        <p:spPr>
          <a:xfrm>
            <a:off x="2716244" y="-2409825"/>
            <a:ext cx="10298145" cy="7942231"/>
          </a:xfrm>
          <a:custGeom>
            <a:avLst/>
            <a:gdLst/>
            <a:ahLst/>
            <a:cxnLst/>
            <a:rect l="l" t="t" r="r" b="b"/>
            <a:pathLst>
              <a:path w="1087" h="873">
                <a:moveTo>
                  <a:pt x="597" y="45"/>
                </a:moveTo>
                <a:cubicBezTo>
                  <a:pt x="791" y="94"/>
                  <a:pt x="958" y="161"/>
                  <a:pt x="1022" y="411"/>
                </a:cubicBezTo>
                <a:cubicBezTo>
                  <a:pt x="1087" y="663"/>
                  <a:pt x="931" y="760"/>
                  <a:pt x="739" y="815"/>
                </a:cubicBezTo>
                <a:cubicBezTo>
                  <a:pt x="534" y="873"/>
                  <a:pt x="287" y="842"/>
                  <a:pt x="278" y="808"/>
                </a:cubicBezTo>
                <a:cubicBezTo>
                  <a:pt x="270" y="781"/>
                  <a:pt x="0" y="760"/>
                  <a:pt x="50" y="488"/>
                </a:cubicBezTo>
                <a:cubicBezTo>
                  <a:pt x="51" y="482"/>
                  <a:pt x="51" y="475"/>
                  <a:pt x="52" y="468"/>
                </a:cubicBezTo>
                <a:cubicBezTo>
                  <a:pt x="64" y="405"/>
                  <a:pt x="84" y="341"/>
                  <a:pt x="131" y="274"/>
                </a:cubicBezTo>
                <a:cubicBezTo>
                  <a:pt x="233" y="127"/>
                  <a:pt x="418" y="0"/>
                  <a:pt x="597" y="45"/>
                </a:cubicBezTo>
                <a:close/>
              </a:path>
            </a:pathLst>
          </a:custGeom>
          <a:noFill/>
          <a:ln w="3572">
            <a:solidFill>
              <a:srgbClr val="DCDBDB">
                <a:alpha val="100000"/>
              </a:srgbClr>
            </a:solidFill>
            <a:prstDash val="solid"/>
          </a:ln>
        </p:spPr>
      </p:sp>
      <p:sp>
        <p:nvSpPr>
          <p:cNvPr id="11" name="Freeform 11"/>
          <p:cNvSpPr/>
          <p:nvPr/>
        </p:nvSpPr>
        <p:spPr>
          <a:xfrm>
            <a:off x="3124200" y="-2274856"/>
            <a:ext cx="9774270" cy="7672388"/>
          </a:xfrm>
          <a:custGeom>
            <a:avLst/>
            <a:gdLst/>
            <a:ahLst/>
            <a:cxnLst/>
            <a:rect l="l" t="t" r="r" b="b"/>
            <a:pathLst>
              <a:path w="1032" h="843">
                <a:moveTo>
                  <a:pt x="575" y="50"/>
                </a:moveTo>
                <a:cubicBezTo>
                  <a:pt x="757" y="102"/>
                  <a:pt x="913" y="165"/>
                  <a:pt x="973" y="400"/>
                </a:cubicBezTo>
                <a:cubicBezTo>
                  <a:pt x="1032" y="636"/>
                  <a:pt x="884" y="728"/>
                  <a:pt x="705" y="783"/>
                </a:cubicBezTo>
                <a:cubicBezTo>
                  <a:pt x="510" y="843"/>
                  <a:pt x="270" y="814"/>
                  <a:pt x="260" y="776"/>
                </a:cubicBezTo>
                <a:cubicBezTo>
                  <a:pt x="251" y="744"/>
                  <a:pt x="0" y="725"/>
                  <a:pt x="41" y="470"/>
                </a:cubicBezTo>
                <a:cubicBezTo>
                  <a:pt x="42" y="464"/>
                  <a:pt x="41" y="457"/>
                  <a:pt x="42" y="451"/>
                </a:cubicBezTo>
                <a:cubicBezTo>
                  <a:pt x="52" y="391"/>
                  <a:pt x="70" y="329"/>
                  <a:pt x="118" y="262"/>
                </a:cubicBezTo>
                <a:cubicBezTo>
                  <a:pt x="214" y="127"/>
                  <a:pt x="400" y="0"/>
                  <a:pt x="575" y="50"/>
                </a:cubicBezTo>
                <a:close/>
              </a:path>
            </a:pathLst>
          </a:custGeom>
          <a:noFill/>
          <a:ln w="3572">
            <a:solidFill>
              <a:srgbClr val="DAD9D9">
                <a:alpha val="100000"/>
              </a:srgbClr>
            </a:solidFill>
            <a:prstDash val="solid"/>
          </a:ln>
        </p:spPr>
      </p:sp>
      <p:sp>
        <p:nvSpPr>
          <p:cNvPr id="12" name="Freeform 12"/>
          <p:cNvSpPr/>
          <p:nvPr/>
        </p:nvSpPr>
        <p:spPr>
          <a:xfrm>
            <a:off x="3532156" y="-2141506"/>
            <a:ext cx="9244013" cy="7407307"/>
          </a:xfrm>
          <a:custGeom>
            <a:avLst/>
            <a:gdLst/>
            <a:ahLst/>
            <a:cxnLst/>
            <a:rect l="l" t="t" r="r" b="b"/>
            <a:pathLst>
              <a:path w="976" h="814">
                <a:moveTo>
                  <a:pt x="553" y="55"/>
                </a:moveTo>
                <a:cubicBezTo>
                  <a:pt x="724" y="109"/>
                  <a:pt x="869" y="168"/>
                  <a:pt x="923" y="388"/>
                </a:cubicBezTo>
                <a:cubicBezTo>
                  <a:pt x="976" y="609"/>
                  <a:pt x="837" y="695"/>
                  <a:pt x="670" y="751"/>
                </a:cubicBezTo>
                <a:cubicBezTo>
                  <a:pt x="487" y="814"/>
                  <a:pt x="253" y="787"/>
                  <a:pt x="241" y="743"/>
                </a:cubicBezTo>
                <a:cubicBezTo>
                  <a:pt x="231" y="708"/>
                  <a:pt x="0" y="689"/>
                  <a:pt x="32" y="452"/>
                </a:cubicBezTo>
                <a:cubicBezTo>
                  <a:pt x="33" y="446"/>
                  <a:pt x="31" y="440"/>
                  <a:pt x="32" y="434"/>
                </a:cubicBezTo>
                <a:cubicBezTo>
                  <a:pt x="40" y="377"/>
                  <a:pt x="56" y="317"/>
                  <a:pt x="104" y="250"/>
                </a:cubicBezTo>
                <a:cubicBezTo>
                  <a:pt x="195" y="127"/>
                  <a:pt x="381" y="0"/>
                  <a:pt x="553" y="55"/>
                </a:cubicBezTo>
                <a:close/>
              </a:path>
            </a:pathLst>
          </a:custGeom>
          <a:noFill/>
          <a:ln w="3572">
            <a:solidFill>
              <a:srgbClr val="D8D7D7">
                <a:alpha val="100000"/>
              </a:srgbClr>
            </a:solidFill>
            <a:prstDash val="solid"/>
          </a:ln>
        </p:spPr>
      </p:sp>
      <p:sp>
        <p:nvSpPr>
          <p:cNvPr id="13" name="Freeform 13"/>
          <p:cNvSpPr/>
          <p:nvPr/>
        </p:nvSpPr>
        <p:spPr>
          <a:xfrm>
            <a:off x="3924300" y="-2011394"/>
            <a:ext cx="8737568" cy="7151656"/>
          </a:xfrm>
          <a:custGeom>
            <a:avLst/>
            <a:gdLst/>
            <a:ahLst/>
            <a:cxnLst/>
            <a:rect l="l" t="t" r="r" b="b"/>
            <a:pathLst>
              <a:path w="922" h="786">
                <a:moveTo>
                  <a:pt x="532" y="60"/>
                </a:moveTo>
                <a:cubicBezTo>
                  <a:pt x="692" y="117"/>
                  <a:pt x="826" y="173"/>
                  <a:pt x="874" y="378"/>
                </a:cubicBezTo>
                <a:cubicBezTo>
                  <a:pt x="922" y="583"/>
                  <a:pt x="791" y="663"/>
                  <a:pt x="637" y="721"/>
                </a:cubicBezTo>
                <a:cubicBezTo>
                  <a:pt x="464" y="786"/>
                  <a:pt x="237" y="760"/>
                  <a:pt x="224" y="712"/>
                </a:cubicBezTo>
                <a:cubicBezTo>
                  <a:pt x="213" y="672"/>
                  <a:pt x="0" y="654"/>
                  <a:pt x="23" y="435"/>
                </a:cubicBezTo>
                <a:cubicBezTo>
                  <a:pt x="24" y="430"/>
                  <a:pt x="22" y="423"/>
                  <a:pt x="23" y="417"/>
                </a:cubicBezTo>
                <a:cubicBezTo>
                  <a:pt x="28" y="365"/>
                  <a:pt x="42" y="306"/>
                  <a:pt x="92" y="239"/>
                </a:cubicBezTo>
                <a:cubicBezTo>
                  <a:pt x="176" y="127"/>
                  <a:pt x="363" y="0"/>
                  <a:pt x="532" y="60"/>
                </a:cubicBezTo>
                <a:close/>
              </a:path>
            </a:pathLst>
          </a:custGeom>
          <a:noFill/>
          <a:ln w="3572">
            <a:solidFill>
              <a:srgbClr val="D6D5D5">
                <a:alpha val="100000"/>
              </a:srgbClr>
            </a:solidFill>
            <a:prstDash val="solid"/>
          </a:ln>
        </p:spPr>
      </p:sp>
      <p:sp>
        <p:nvSpPr>
          <p:cNvPr id="14" name="Freeform 14"/>
          <p:cNvSpPr/>
          <p:nvPr/>
        </p:nvSpPr>
        <p:spPr>
          <a:xfrm>
            <a:off x="4324350" y="-1878044"/>
            <a:ext cx="8215313" cy="6880193"/>
          </a:xfrm>
          <a:custGeom>
            <a:avLst/>
            <a:gdLst/>
            <a:ahLst/>
            <a:cxnLst/>
            <a:rect l="l" t="t" r="r" b="b"/>
            <a:pathLst>
              <a:path w="867" h="756">
                <a:moveTo>
                  <a:pt x="511" y="65"/>
                </a:moveTo>
                <a:cubicBezTo>
                  <a:pt x="659" y="124"/>
                  <a:pt x="783" y="177"/>
                  <a:pt x="825" y="366"/>
                </a:cubicBezTo>
                <a:cubicBezTo>
                  <a:pt x="867" y="557"/>
                  <a:pt x="744" y="631"/>
                  <a:pt x="604" y="689"/>
                </a:cubicBezTo>
                <a:cubicBezTo>
                  <a:pt x="441" y="756"/>
                  <a:pt x="221" y="732"/>
                  <a:pt x="206" y="679"/>
                </a:cubicBezTo>
                <a:cubicBezTo>
                  <a:pt x="194" y="636"/>
                  <a:pt x="0" y="618"/>
                  <a:pt x="15" y="417"/>
                </a:cubicBezTo>
                <a:cubicBezTo>
                  <a:pt x="16" y="412"/>
                  <a:pt x="13" y="406"/>
                  <a:pt x="13" y="400"/>
                </a:cubicBezTo>
                <a:cubicBezTo>
                  <a:pt x="17" y="351"/>
                  <a:pt x="29" y="294"/>
                  <a:pt x="80" y="227"/>
                </a:cubicBezTo>
                <a:cubicBezTo>
                  <a:pt x="158" y="127"/>
                  <a:pt x="346" y="0"/>
                  <a:pt x="511" y="65"/>
                </a:cubicBezTo>
                <a:close/>
              </a:path>
            </a:pathLst>
          </a:custGeom>
          <a:noFill/>
          <a:ln w="3572">
            <a:solidFill>
              <a:srgbClr val="D4D3D3">
                <a:alpha val="100000"/>
              </a:srgbClr>
            </a:solidFill>
            <a:prstDash val="solid"/>
          </a:ln>
        </p:spPr>
      </p:sp>
      <p:sp>
        <p:nvSpPr>
          <p:cNvPr id="15" name="Freeform 15"/>
          <p:cNvSpPr/>
          <p:nvPr/>
        </p:nvSpPr>
        <p:spPr>
          <a:xfrm>
            <a:off x="4724400" y="-1750981"/>
            <a:ext cx="7704106" cy="6635782"/>
          </a:xfrm>
          <a:custGeom>
            <a:avLst/>
            <a:gdLst/>
            <a:ahLst/>
            <a:cxnLst/>
            <a:rect l="l" t="t" r="r" b="b"/>
            <a:pathLst>
              <a:path w="813" h="729">
                <a:moveTo>
                  <a:pt x="490" y="71"/>
                </a:moveTo>
                <a:cubicBezTo>
                  <a:pt x="627" y="132"/>
                  <a:pt x="740" y="182"/>
                  <a:pt x="776" y="356"/>
                </a:cubicBezTo>
                <a:cubicBezTo>
                  <a:pt x="813" y="531"/>
                  <a:pt x="698" y="600"/>
                  <a:pt x="571" y="659"/>
                </a:cubicBezTo>
                <a:cubicBezTo>
                  <a:pt x="418" y="729"/>
                  <a:pt x="205" y="706"/>
                  <a:pt x="189" y="648"/>
                </a:cubicBezTo>
                <a:cubicBezTo>
                  <a:pt x="176" y="600"/>
                  <a:pt x="0" y="583"/>
                  <a:pt x="7" y="400"/>
                </a:cubicBezTo>
                <a:cubicBezTo>
                  <a:pt x="7" y="395"/>
                  <a:pt x="4" y="389"/>
                  <a:pt x="4" y="384"/>
                </a:cubicBezTo>
                <a:cubicBezTo>
                  <a:pt x="6" y="338"/>
                  <a:pt x="16" y="283"/>
                  <a:pt x="68" y="217"/>
                </a:cubicBezTo>
                <a:cubicBezTo>
                  <a:pt x="139" y="127"/>
                  <a:pt x="328" y="0"/>
                  <a:pt x="490" y="71"/>
                </a:cubicBezTo>
                <a:close/>
              </a:path>
            </a:pathLst>
          </a:custGeom>
          <a:noFill/>
          <a:ln w="3572">
            <a:solidFill>
              <a:srgbClr val="D2D1D1">
                <a:alpha val="100000"/>
              </a:srgbClr>
            </a:solidFill>
            <a:prstDash val="solid"/>
          </a:ln>
        </p:spPr>
      </p:sp>
      <p:sp>
        <p:nvSpPr>
          <p:cNvPr id="16" name="Freeform 16"/>
          <p:cNvSpPr/>
          <p:nvPr/>
        </p:nvSpPr>
        <p:spPr>
          <a:xfrm>
            <a:off x="5072063" y="-1139857"/>
            <a:ext cx="6991350" cy="5648325"/>
          </a:xfrm>
          <a:custGeom>
            <a:avLst/>
            <a:gdLst/>
            <a:ahLst/>
            <a:cxnLst/>
            <a:rect l="l" t="t" r="r" b="b"/>
            <a:pathLst>
              <a:path w="9355" h="8854">
                <a:moveTo>
                  <a:pt x="6007" y="341"/>
                </a:moveTo>
                <a:cubicBezTo>
                  <a:pt x="7604" y="1226"/>
                  <a:pt x="8884" y="1911"/>
                  <a:pt x="9290" y="4165"/>
                </a:cubicBezTo>
                <a:cubicBezTo>
                  <a:pt x="9670" y="6447"/>
                  <a:pt x="8327" y="7360"/>
                  <a:pt x="6869" y="8202"/>
                </a:cubicBezTo>
                <a:cubicBezTo>
                  <a:pt x="5069" y="9243"/>
                  <a:pt x="2458" y="8929"/>
                  <a:pt x="2243" y="8030"/>
                </a:cubicBezTo>
                <a:cubicBezTo>
                  <a:pt x="2053" y="7303"/>
                  <a:pt x="94" y="7027"/>
                  <a:pt x="50" y="4707"/>
                </a:cubicBezTo>
                <a:cubicBezTo>
                  <a:pt x="38" y="4650"/>
                  <a:pt x="0" y="4564"/>
                  <a:pt x="0" y="4493"/>
                </a:cubicBezTo>
                <a:cubicBezTo>
                  <a:pt x="0" y="3879"/>
                  <a:pt x="88" y="3123"/>
                  <a:pt x="773" y="2182"/>
                </a:cubicBezTo>
                <a:cubicBezTo>
                  <a:pt x="1584" y="1055"/>
                  <a:pt x="3992" y="-757"/>
                  <a:pt x="6007" y="341"/>
                </a:cubicBezTo>
                <a:close/>
              </a:path>
            </a:pathLst>
          </a:custGeom>
          <a:noFill/>
          <a:ln w="3572">
            <a:solidFill>
              <a:srgbClr val="D0CFCF">
                <a:alpha val="100000"/>
              </a:srgbClr>
            </a:solidFill>
            <a:prstDash val="solid"/>
          </a:ln>
        </p:spPr>
      </p:sp>
      <p:sp>
        <p:nvSpPr>
          <p:cNvPr id="17" name="Freeform 17"/>
          <p:cNvSpPr/>
          <p:nvPr/>
        </p:nvSpPr>
        <p:spPr>
          <a:xfrm>
            <a:off x="5376863" y="-1000125"/>
            <a:ext cx="6615113" cy="5380006"/>
          </a:xfrm>
          <a:custGeom>
            <a:avLst/>
            <a:gdLst/>
            <a:ahLst/>
            <a:cxnLst/>
            <a:rect l="l" t="t" r="r" b="b"/>
            <a:pathLst>
              <a:path w="9484" h="8772">
                <a:moveTo>
                  <a:pt x="6293" y="429"/>
                </a:moveTo>
                <a:cubicBezTo>
                  <a:pt x="7855" y="1349"/>
                  <a:pt x="9092" y="2047"/>
                  <a:pt x="9431" y="4168"/>
                </a:cubicBezTo>
                <a:cubicBezTo>
                  <a:pt x="9771" y="6305"/>
                  <a:pt x="8426" y="7180"/>
                  <a:pt x="7054" y="8055"/>
                </a:cubicBezTo>
                <a:cubicBezTo>
                  <a:pt x="5274" y="9183"/>
                  <a:pt x="2556" y="8871"/>
                  <a:pt x="2298" y="7877"/>
                </a:cubicBezTo>
                <a:cubicBezTo>
                  <a:pt x="2094" y="7047"/>
                  <a:pt x="199" y="6765"/>
                  <a:pt x="70" y="4628"/>
                </a:cubicBezTo>
                <a:cubicBezTo>
                  <a:pt x="56" y="4569"/>
                  <a:pt x="16" y="4480"/>
                  <a:pt x="16" y="4406"/>
                </a:cubicBezTo>
                <a:cubicBezTo>
                  <a:pt x="-12" y="3827"/>
                  <a:pt x="-93" y="2922"/>
                  <a:pt x="804" y="2091"/>
                </a:cubicBezTo>
                <a:cubicBezTo>
                  <a:pt x="1388" y="934"/>
                  <a:pt x="4187" y="-817"/>
                  <a:pt x="6293" y="429"/>
                </a:cubicBezTo>
                <a:close/>
              </a:path>
            </a:pathLst>
          </a:custGeom>
          <a:noFill/>
          <a:ln w="3572">
            <a:solidFill>
              <a:srgbClr val="CECDCD">
                <a:alpha val="100000"/>
              </a:srgbClr>
            </a:solidFill>
            <a:prstDash val="solid"/>
          </a:ln>
        </p:spPr>
      </p:sp>
      <p:sp>
        <p:nvSpPr>
          <p:cNvPr id="18" name="Freeform 18"/>
          <p:cNvSpPr/>
          <p:nvPr/>
        </p:nvSpPr>
        <p:spPr>
          <a:xfrm>
            <a:off x="5670518" y="-854107"/>
            <a:ext cx="6238875" cy="5107019"/>
          </a:xfrm>
          <a:custGeom>
            <a:avLst/>
            <a:gdLst/>
            <a:ahLst/>
            <a:cxnLst/>
            <a:rect l="l" t="t" r="r" b="b"/>
            <a:pathLst>
              <a:path w="9599" h="8661">
                <a:moveTo>
                  <a:pt x="6600" y="507"/>
                </a:moveTo>
                <a:cubicBezTo>
                  <a:pt x="8116" y="1480"/>
                  <a:pt x="9268" y="2159"/>
                  <a:pt x="9559" y="4134"/>
                </a:cubicBezTo>
                <a:cubicBezTo>
                  <a:pt x="9851" y="6140"/>
                  <a:pt x="8524" y="6973"/>
                  <a:pt x="7242" y="7884"/>
                </a:cubicBezTo>
                <a:cubicBezTo>
                  <a:pt x="5478" y="9103"/>
                  <a:pt x="2664" y="8779"/>
                  <a:pt x="2373" y="7668"/>
                </a:cubicBezTo>
                <a:cubicBezTo>
                  <a:pt x="2125" y="6757"/>
                  <a:pt x="349" y="6464"/>
                  <a:pt x="113" y="4520"/>
                </a:cubicBezTo>
                <a:cubicBezTo>
                  <a:pt x="99" y="4458"/>
                  <a:pt x="41" y="4381"/>
                  <a:pt x="41" y="4304"/>
                </a:cubicBezTo>
                <a:cubicBezTo>
                  <a:pt x="-18" y="3748"/>
                  <a:pt x="-149" y="2822"/>
                  <a:pt x="828" y="1973"/>
                </a:cubicBezTo>
                <a:cubicBezTo>
                  <a:pt x="1382" y="955"/>
                  <a:pt x="4385" y="-897"/>
                  <a:pt x="6600" y="507"/>
                </a:cubicBezTo>
                <a:close/>
              </a:path>
            </a:pathLst>
          </a:custGeom>
          <a:noFill/>
          <a:ln w="3572">
            <a:solidFill>
              <a:srgbClr val="CCCBCB">
                <a:alpha val="100000"/>
              </a:srgbClr>
            </a:solidFill>
            <a:prstDash val="solid"/>
          </a:ln>
        </p:spPr>
      </p:sp>
      <p:sp>
        <p:nvSpPr>
          <p:cNvPr id="19" name="Freeform 19"/>
          <p:cNvSpPr/>
          <p:nvPr/>
        </p:nvSpPr>
        <p:spPr>
          <a:xfrm>
            <a:off x="5969032" y="-714375"/>
            <a:ext cx="5864257" cy="4845082"/>
          </a:xfrm>
          <a:custGeom>
            <a:avLst/>
            <a:gdLst/>
            <a:ahLst/>
            <a:cxnLst/>
            <a:rect l="l" t="t" r="r" b="b"/>
            <a:pathLst>
              <a:path w="9595" h="8542">
                <a:moveTo>
                  <a:pt x="6858" y="596"/>
                </a:moveTo>
                <a:cubicBezTo>
                  <a:pt x="8315" y="1607"/>
                  <a:pt x="9354" y="2297"/>
                  <a:pt x="9571" y="4111"/>
                </a:cubicBezTo>
                <a:cubicBezTo>
                  <a:pt x="9788" y="5941"/>
                  <a:pt x="8517" y="6744"/>
                  <a:pt x="7338" y="7675"/>
                </a:cubicBezTo>
                <a:cubicBezTo>
                  <a:pt x="5633" y="9023"/>
                  <a:pt x="2749" y="8686"/>
                  <a:pt x="2408" y="7450"/>
                </a:cubicBezTo>
                <a:cubicBezTo>
                  <a:pt x="2145" y="6423"/>
                  <a:pt x="549" y="6118"/>
                  <a:pt x="160" y="4400"/>
                </a:cubicBezTo>
                <a:cubicBezTo>
                  <a:pt x="129" y="4352"/>
                  <a:pt x="83" y="4256"/>
                  <a:pt x="67" y="4192"/>
                </a:cubicBezTo>
                <a:cubicBezTo>
                  <a:pt x="-10" y="3678"/>
                  <a:pt x="-212" y="2715"/>
                  <a:pt x="858" y="1848"/>
                </a:cubicBezTo>
                <a:cubicBezTo>
                  <a:pt x="1354" y="965"/>
                  <a:pt x="4579" y="-977"/>
                  <a:pt x="6858" y="596"/>
                </a:cubicBezTo>
                <a:close/>
              </a:path>
            </a:pathLst>
          </a:custGeom>
          <a:noFill/>
          <a:ln w="3572">
            <a:solidFill>
              <a:srgbClr val="CAC9C9">
                <a:alpha val="100000"/>
              </a:srgbClr>
            </a:solidFill>
            <a:prstDash val="solid"/>
          </a:ln>
        </p:spPr>
      </p:sp>
      <p:sp>
        <p:nvSpPr>
          <p:cNvPr id="20" name="Freeform 20"/>
          <p:cNvSpPr/>
          <p:nvPr/>
        </p:nvSpPr>
        <p:spPr>
          <a:xfrm>
            <a:off x="6261068" y="-577882"/>
            <a:ext cx="5500688" cy="4586288"/>
          </a:xfrm>
          <a:custGeom>
            <a:avLst/>
            <a:gdLst/>
            <a:ahLst/>
            <a:cxnLst/>
            <a:rect l="l" t="t" r="r" b="b"/>
            <a:pathLst>
              <a:path w="9593" h="8395">
                <a:moveTo>
                  <a:pt x="7151" y="706"/>
                </a:moveTo>
                <a:cubicBezTo>
                  <a:pt x="8523" y="1756"/>
                  <a:pt x="9449" y="2456"/>
                  <a:pt x="9581" y="4073"/>
                </a:cubicBezTo>
                <a:cubicBezTo>
                  <a:pt x="9730" y="5723"/>
                  <a:pt x="8523" y="6506"/>
                  <a:pt x="7466" y="7440"/>
                </a:cubicBezTo>
                <a:cubicBezTo>
                  <a:pt x="5829" y="8923"/>
                  <a:pt x="2854" y="8556"/>
                  <a:pt x="2474" y="7190"/>
                </a:cubicBezTo>
                <a:cubicBezTo>
                  <a:pt x="2160" y="6073"/>
                  <a:pt x="645" y="5921"/>
                  <a:pt x="226" y="4273"/>
                </a:cubicBezTo>
                <a:cubicBezTo>
                  <a:pt x="193" y="4223"/>
                  <a:pt x="127" y="4140"/>
                  <a:pt x="110" y="4073"/>
                </a:cubicBezTo>
                <a:cubicBezTo>
                  <a:pt x="-6" y="3590"/>
                  <a:pt x="-270" y="2606"/>
                  <a:pt x="904" y="1740"/>
                </a:cubicBezTo>
                <a:cubicBezTo>
                  <a:pt x="1317" y="990"/>
                  <a:pt x="4788" y="-1077"/>
                  <a:pt x="7151" y="706"/>
                </a:cubicBezTo>
                <a:close/>
              </a:path>
            </a:pathLst>
          </a:custGeom>
          <a:noFill/>
          <a:ln w="3572">
            <a:solidFill>
              <a:srgbClr val="C8C7C7">
                <a:alpha val="100000"/>
              </a:srgbClr>
            </a:solidFill>
            <a:prstDash val="solid"/>
          </a:ln>
        </p:spPr>
      </p:sp>
      <p:sp>
        <p:nvSpPr>
          <p:cNvPr id="21" name="Freeform 21"/>
          <p:cNvSpPr/>
          <p:nvPr/>
        </p:nvSpPr>
        <p:spPr>
          <a:xfrm>
            <a:off x="6551581" y="-446056"/>
            <a:ext cx="5145119" cy="4327493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7790" y="1007"/>
                </a:moveTo>
                <a:cubicBezTo>
                  <a:pt x="9152" y="2310"/>
                  <a:pt x="9944" y="3193"/>
                  <a:pt x="9999" y="4916"/>
                </a:cubicBezTo>
                <a:cubicBezTo>
                  <a:pt x="10054" y="6660"/>
                  <a:pt x="8858" y="7585"/>
                  <a:pt x="7919" y="8741"/>
                </a:cubicBezTo>
                <a:cubicBezTo>
                  <a:pt x="6298" y="10696"/>
                  <a:pt x="3095" y="10212"/>
                  <a:pt x="2653" y="8405"/>
                </a:cubicBezTo>
                <a:cubicBezTo>
                  <a:pt x="2285" y="6892"/>
                  <a:pt x="877" y="6611"/>
                  <a:pt x="296" y="5022"/>
                </a:cubicBezTo>
                <a:cubicBezTo>
                  <a:pt x="260" y="4945"/>
                  <a:pt x="186" y="4853"/>
                  <a:pt x="169" y="4770"/>
                </a:cubicBezTo>
                <a:cubicBezTo>
                  <a:pt x="2" y="4243"/>
                  <a:pt x="-347" y="3046"/>
                  <a:pt x="996" y="1952"/>
                </a:cubicBezTo>
                <a:cubicBezTo>
                  <a:pt x="1346" y="1238"/>
                  <a:pt x="5267" y="-1431"/>
                  <a:pt x="7790" y="1007"/>
                </a:cubicBezTo>
                <a:close/>
              </a:path>
            </a:pathLst>
          </a:custGeom>
          <a:noFill/>
          <a:ln w="3572">
            <a:solidFill>
              <a:srgbClr val="C6C5C5">
                <a:alpha val="100000"/>
              </a:srgbClr>
            </a:solidFill>
            <a:prstDash val="solid"/>
          </a:ln>
        </p:spPr>
      </p:sp>
      <p:sp>
        <p:nvSpPr>
          <p:cNvPr id="22" name="Freeform 22"/>
          <p:cNvSpPr/>
          <p:nvPr/>
        </p:nvSpPr>
        <p:spPr>
          <a:xfrm>
            <a:off x="6840569" y="-314325"/>
            <a:ext cx="4787932" cy="4083082"/>
          </a:xfrm>
          <a:custGeom>
            <a:avLst/>
            <a:gdLst/>
            <a:ahLst/>
            <a:cxnLst/>
            <a:rect l="l" t="t" r="r" b="b"/>
            <a:pathLst>
              <a:path w="9556" h="8070">
                <a:moveTo>
                  <a:pt x="7816" y="960"/>
                </a:moveTo>
                <a:cubicBezTo>
                  <a:pt x="9026" y="2075"/>
                  <a:pt x="9593" y="2813"/>
                  <a:pt x="9555" y="4000"/>
                </a:cubicBezTo>
                <a:cubicBezTo>
                  <a:pt x="9498" y="5241"/>
                  <a:pt x="8478" y="5960"/>
                  <a:pt x="7722" y="6913"/>
                </a:cubicBezTo>
                <a:cubicBezTo>
                  <a:pt x="6304" y="8712"/>
                  <a:pt x="3090" y="8262"/>
                  <a:pt x="2599" y="6608"/>
                </a:cubicBezTo>
                <a:cubicBezTo>
                  <a:pt x="2202" y="5259"/>
                  <a:pt x="965" y="4959"/>
                  <a:pt x="368" y="3982"/>
                </a:cubicBezTo>
                <a:cubicBezTo>
                  <a:pt x="330" y="3946"/>
                  <a:pt x="236" y="3856"/>
                  <a:pt x="198" y="3784"/>
                </a:cubicBezTo>
                <a:cubicBezTo>
                  <a:pt x="28" y="3388"/>
                  <a:pt x="-407" y="2381"/>
                  <a:pt x="1011" y="1464"/>
                </a:cubicBezTo>
                <a:cubicBezTo>
                  <a:pt x="1238" y="1068"/>
                  <a:pt x="5340" y="-1288"/>
                  <a:pt x="7816" y="960"/>
                </a:cubicBezTo>
                <a:close/>
              </a:path>
            </a:pathLst>
          </a:custGeom>
          <a:noFill/>
          <a:ln w="3572">
            <a:solidFill>
              <a:srgbClr val="C4C3C3">
                <a:alpha val="100000"/>
              </a:srgbClr>
            </a:solidFill>
            <a:prstDash val="solid"/>
          </a:ln>
        </p:spPr>
      </p:sp>
      <p:sp>
        <p:nvSpPr>
          <p:cNvPr id="23" name="Freeform 23"/>
          <p:cNvSpPr/>
          <p:nvPr/>
        </p:nvSpPr>
        <p:spPr>
          <a:xfrm>
            <a:off x="7126319" y="-190500"/>
            <a:ext cx="4451318" cy="3843338"/>
          </a:xfrm>
          <a:custGeom>
            <a:avLst/>
            <a:gdLst/>
            <a:ahLst/>
            <a:cxnLst/>
            <a:rect l="l" t="t" r="r" b="b"/>
            <a:pathLst>
              <a:path w="9384" h="7880">
                <a:moveTo>
                  <a:pt x="8070" y="1121"/>
                </a:moveTo>
                <a:cubicBezTo>
                  <a:pt x="9168" y="2259"/>
                  <a:pt x="9507" y="3024"/>
                  <a:pt x="9347" y="3976"/>
                </a:cubicBezTo>
                <a:cubicBezTo>
                  <a:pt x="9188" y="4965"/>
                  <a:pt x="8309" y="5655"/>
                  <a:pt x="7711" y="6625"/>
                </a:cubicBezTo>
                <a:cubicBezTo>
                  <a:pt x="6513" y="8584"/>
                  <a:pt x="3180" y="8080"/>
                  <a:pt x="2641" y="6289"/>
                </a:cubicBezTo>
                <a:cubicBezTo>
                  <a:pt x="2202" y="4797"/>
                  <a:pt x="1051" y="4474"/>
                  <a:pt x="465" y="3827"/>
                </a:cubicBezTo>
                <a:cubicBezTo>
                  <a:pt x="405" y="3789"/>
                  <a:pt x="305" y="3696"/>
                  <a:pt x="265" y="3640"/>
                </a:cubicBezTo>
                <a:cubicBezTo>
                  <a:pt x="66" y="3285"/>
                  <a:pt x="-493" y="2259"/>
                  <a:pt x="1044" y="1327"/>
                </a:cubicBezTo>
                <a:cubicBezTo>
                  <a:pt x="1184" y="1121"/>
                  <a:pt x="5615" y="-1416"/>
                  <a:pt x="8070" y="1121"/>
                </a:cubicBezTo>
                <a:close/>
              </a:path>
            </a:pathLst>
          </a:custGeom>
          <a:noFill/>
          <a:ln w="3572">
            <a:solidFill>
              <a:srgbClr val="C2C1C1">
                <a:alpha val="100000"/>
              </a:srgbClr>
            </a:solidFill>
            <a:prstDash val="solid"/>
          </a:ln>
        </p:spPr>
      </p:sp>
      <p:sp>
        <p:nvSpPr>
          <p:cNvPr id="24" name="Freeform 24"/>
          <p:cNvSpPr/>
          <p:nvPr/>
        </p:nvSpPr>
        <p:spPr>
          <a:xfrm>
            <a:off x="7158038" y="-800100"/>
            <a:ext cx="4906994" cy="4703731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9" y="289"/>
                  <a:pt x="54" y="269"/>
                </a:cubicBezTo>
                <a:cubicBezTo>
                  <a:pt x="51" y="267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noFill/>
          <a:ln w="3572">
            <a:solidFill>
              <a:srgbClr val="C0BFBF">
                <a:alpha val="100000"/>
              </a:srgbClr>
            </a:solidFill>
            <a:prstDash val="solid"/>
          </a:ln>
        </p:spPr>
      </p:sp>
      <p:sp>
        <p:nvSpPr>
          <p:cNvPr id="25" name="Freeform 25"/>
          <p:cNvSpPr/>
          <p:nvPr/>
        </p:nvSpPr>
        <p:spPr>
          <a:xfrm>
            <a:off x="7158038" y="-800100"/>
            <a:ext cx="4906994" cy="4703731"/>
          </a:xfrm>
          <a:custGeom>
            <a:avLst/>
            <a:gdLst/>
            <a:ahLst/>
            <a:cxnLst/>
            <a:rect l="l" t="t" r="r" b="b"/>
            <a:pathLst>
              <a:path w="518" h="517">
                <a:moveTo>
                  <a:pt x="79" y="141"/>
                </a:moveTo>
                <a:cubicBezTo>
                  <a:pt x="79" y="141"/>
                  <a:pt x="309" y="0"/>
                  <a:pt x="422" y="147"/>
                </a:cubicBezTo>
                <a:cubicBezTo>
                  <a:pt x="518" y="272"/>
                  <a:pt x="430" y="307"/>
                  <a:pt x="392" y="405"/>
                </a:cubicBezTo>
                <a:cubicBezTo>
                  <a:pt x="349" y="517"/>
                  <a:pt x="181" y="487"/>
                  <a:pt x="153" y="386"/>
                </a:cubicBezTo>
                <a:cubicBezTo>
                  <a:pt x="130" y="303"/>
                  <a:pt x="76" y="287"/>
                  <a:pt x="51" y="267"/>
                </a:cubicBezTo>
                <a:cubicBezTo>
                  <a:pt x="48" y="265"/>
                  <a:pt x="45" y="262"/>
                  <a:pt x="43" y="259"/>
                </a:cubicBezTo>
                <a:cubicBezTo>
                  <a:pt x="31" y="244"/>
                  <a:pt x="0" y="190"/>
                  <a:pt x="79" y="141"/>
                </a:cubicBezTo>
                <a:close/>
              </a:path>
            </a:pathLst>
          </a:custGeom>
          <a:solidFill>
            <a:schemeClr val="dk1">
              <a:alpha val="100000"/>
            </a:schemeClr>
          </a:solidFill>
          <a:ln/>
        </p:spPr>
      </p:sp>
      <p:sp>
        <p:nvSpPr>
          <p:cNvPr id="26" name="TextBox 26"/>
          <p:cNvSpPr txBox="1"/>
          <p:nvPr/>
        </p:nvSpPr>
        <p:spPr>
          <a:xfrm>
            <a:off x="8063393" y="954357"/>
            <a:ext cx="3059430" cy="103441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4950" b="1">
                <a:solidFill>
                  <a:schemeClr val="lt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目录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13356" y="301447"/>
            <a:ext cx="6015681" cy="6161265"/>
          </a:xfrm>
          <a:prstGeom prst="rect">
            <a:avLst/>
          </a:prstGeom>
          <a:ln/>
        </p:spPr>
        <p:txBody>
          <a:bodyPr vert="horz" wrap="square" lIns="95250" tIns="95250" rIns="47625" bIns="95250" rtlCol="0" anchor="ctr" anchorCtr="0">
            <a:noAutofit/>
          </a:bodyPr>
          <a:lstStyle/>
          <a:p>
            <a:pPr marL="0" lvl="1">
              <a:lnSpc>
                <a:spcPct val="180000"/>
              </a:lnSpc>
            </a:pPr>
            <a:r>
              <a:rPr lang="zh-CN" altLang="en-US" sz="40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一</a:t>
            </a:r>
            <a:r>
              <a:rPr lang="en-US" altLang="zh-CN" sz="40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en-US" sz="4000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需求分析</a:t>
            </a:r>
            <a:endParaRPr lang="en-US" sz="4000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0" lvl="1">
              <a:lnSpc>
                <a:spcPct val="180000"/>
              </a:lnSpc>
            </a:pPr>
            <a:r>
              <a:rPr lang="zh-CN" altLang="en-US" sz="40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二</a:t>
            </a:r>
            <a:r>
              <a:rPr lang="en-US" altLang="zh-CN" sz="40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en-US" sz="4000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功能简介</a:t>
            </a:r>
            <a:endParaRPr lang="en-US" sz="4000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  <a:p>
            <a:pPr marL="0" lvl="1">
              <a:lnSpc>
                <a:spcPct val="180000"/>
              </a:lnSpc>
            </a:pPr>
            <a:r>
              <a:rPr lang="zh-CN" altLang="en-US" sz="40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三</a:t>
            </a:r>
            <a:r>
              <a:rPr lang="en-US" altLang="zh-CN" sz="4000" b="1" dirty="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.</a:t>
            </a:r>
            <a:r>
              <a:rPr lang="en-US" sz="4000" b="1" dirty="0" err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页面介绍</a:t>
            </a:r>
            <a:endParaRPr lang="en-US" sz="4000" b="1" dirty="0">
              <a:solidFill>
                <a:schemeClr val="dk1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368" y="1201716"/>
            <a:ext cx="3806119" cy="44545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88009" y="336921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0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89885" y="2624474"/>
            <a:ext cx="5895023" cy="15931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34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需求分析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3348" y="2896535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sz="36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Part</a:t>
            </a:r>
          </a:p>
        </p:txBody>
      </p:sp>
      <p:cxnSp>
        <p:nvCxnSpPr>
          <p:cNvPr id="6" name="Connector 6"/>
          <p:cNvCxnSpPr/>
          <p:nvPr/>
        </p:nvCxnSpPr>
        <p:spPr>
          <a:xfrm flipH="1">
            <a:off x="3706320" y="3104985"/>
            <a:ext cx="690409" cy="711331"/>
          </a:xfrm>
          <a:prstGeom prst="line">
            <a:avLst/>
          </a:prstGeom>
          <a:ln w="9525">
            <a:solidFill>
              <a:schemeClr val="dk1"/>
            </a:solidFill>
            <a:prstDash val="solid"/>
            <a:headEnd type="none"/>
            <a:tailEnd type="none"/>
          </a:ln>
        </p:spPr>
        <p:style>
          <a:lnRef idx="0">
            <a:schemeClr val="dk1"/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数字化与物联网技术发展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智能设备普及促使运动数据分析功能需求增加；物联网技术成熟，为骑行设备与软件联动提供可能。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健康与环保趋势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随着健康意识增强，骑行文化普及，自行车成为绿色出行首选；环保意识的提升也进一步推动了骑行方式的流行。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城市化与共享单车发展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共享单车普及为骑行文化注入新活力，扩大用户基础；城市骑行便利性提升，促进导航、路线规划等智能化服务需求。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市场背景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运动爱好者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对于运动爱好者来说，骑行软件是不可或缺的训练工具，他们热衷于分析骑行数据，参与社交互动，并关注各类赛事活动，以提升自己的骑行水平和体验。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目标用户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休闲骑行者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休闲骑行者更注重骑行过程的愉悦感和轻松性，他们希望软件能提供简单易用的记录功能，同时融入娱乐元素，让每一次骑行都充满乐趣和期待。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专业骑行者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专业骑行者对骑行软件的功能和性能都有极高要求，他们需要软件能够精确记录骑行数据，提供个性化的训练计划，并实现与高端设备的无缝连接。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61925"/>
            <a:ext cx="14798029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226425" y="0"/>
            <a:ext cx="3987800" cy="3438525"/>
          </a:xfrm>
          <a:prstGeom prst="rect">
            <a:avLst/>
          </a:prstGeom>
          <a:noFill/>
          <a:ln/>
        </p:spPr>
      </p:sp>
      <p:sp>
        <p:nvSpPr>
          <p:cNvPr id="4" name="TextBox 4"/>
          <p:cNvSpPr txBox="1"/>
          <p:nvPr/>
        </p:nvSpPr>
        <p:spPr>
          <a:xfrm>
            <a:off x="531163" y="2198366"/>
            <a:ext cx="7520622" cy="110146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2023年中国千元以上自行车产量达1215万辆，市场规模预计2027年可超2657.7亿元，展现强劲增长势头。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1163" y="1708032"/>
            <a:ext cx="7537132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自行车市场繁荣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53723" y="4288339"/>
            <a:ext cx="7537242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骑行应用市场潜力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14286" r="1681"/>
          <a:stretch>
            <a:fillRect/>
          </a:stretch>
        </p:blipFill>
        <p:spPr>
          <a:xfrm>
            <a:off x="9048606" y="1036620"/>
            <a:ext cx="2745886" cy="2639930"/>
          </a:xfrm>
          <a:prstGeom prst="ellipse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r="20635" b="6542"/>
          <a:stretch>
            <a:fillRect/>
          </a:stretch>
        </p:blipFill>
        <p:spPr>
          <a:xfrm>
            <a:off x="293665" y="3676549"/>
            <a:ext cx="2857500" cy="285750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市场规模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70343" y="4816114"/>
            <a:ext cx="7520622" cy="1101463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全球骑行应用市场规模持续扩大，年均复合增长率保持在10%以上，显示出庞大的市场潜力和广阔的发展前景。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368" y="1201716"/>
            <a:ext cx="3806119" cy="44545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88009" y="3369210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0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89885" y="2624474"/>
            <a:ext cx="5895023" cy="1593178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345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功能简介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3348" y="2896535"/>
            <a:ext cx="1888916" cy="71521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en-US" sz="36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Part</a:t>
            </a:r>
          </a:p>
        </p:txBody>
      </p:sp>
      <p:cxnSp>
        <p:nvCxnSpPr>
          <p:cNvPr id="6" name="Connector 6"/>
          <p:cNvCxnSpPr/>
          <p:nvPr/>
        </p:nvCxnSpPr>
        <p:spPr>
          <a:xfrm flipH="1">
            <a:off x="3706320" y="3104985"/>
            <a:ext cx="690409" cy="711331"/>
          </a:xfrm>
          <a:prstGeom prst="line">
            <a:avLst/>
          </a:prstGeom>
          <a:ln w="9525">
            <a:solidFill>
              <a:schemeClr val="dk1"/>
            </a:solidFill>
            <a:prstDash val="solid"/>
            <a:headEnd type="none"/>
            <a:tailEnd type="none"/>
          </a:ln>
        </p:spPr>
        <p:style>
          <a:lnRef idx="0">
            <a:schemeClr val="dk1"/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2304" y="1008278"/>
            <a:ext cx="4886325" cy="4876800"/>
          </a:xfrm>
          <a:custGeom>
            <a:avLst/>
            <a:gdLst/>
            <a:ahLst/>
            <a:cxnLst/>
            <a:rect l="l" t="t" r="r" b="b"/>
            <a:pathLst>
              <a:path w="3078" h="3072">
                <a:moveTo>
                  <a:pt x="1464" y="3072"/>
                </a:moveTo>
                <a:lnTo>
                  <a:pt x="0" y="1462"/>
                </a:lnTo>
                <a:lnTo>
                  <a:pt x="1613" y="0"/>
                </a:lnTo>
                <a:lnTo>
                  <a:pt x="3078" y="1605"/>
                </a:lnTo>
                <a:lnTo>
                  <a:pt x="1464" y="3072"/>
                </a:lnTo>
                <a:close/>
              </a:path>
            </a:pathLst>
          </a:custGeom>
          <a:noFill/>
          <a:ln w="12668">
            <a:solidFill>
              <a:srgbClr val="EEEDED">
                <a:alpha val="100000"/>
              </a:srgbClr>
            </a:solidFill>
            <a:prstDash val="solid"/>
          </a:ln>
        </p:spPr>
      </p:sp>
      <p:sp>
        <p:nvSpPr>
          <p:cNvPr id="3" name="Freeform 3"/>
          <p:cNvSpPr/>
          <p:nvPr/>
        </p:nvSpPr>
        <p:spPr>
          <a:xfrm>
            <a:off x="3718979" y="1067015"/>
            <a:ext cx="4751387" cy="4749801"/>
          </a:xfrm>
          <a:custGeom>
            <a:avLst/>
            <a:gdLst/>
            <a:ahLst/>
            <a:cxnLst/>
            <a:rect l="l" t="t" r="r" b="b"/>
            <a:pathLst>
              <a:path w="2993" h="2992">
                <a:moveTo>
                  <a:pt x="1385" y="2992"/>
                </a:moveTo>
                <a:lnTo>
                  <a:pt x="0" y="1388"/>
                </a:lnTo>
                <a:lnTo>
                  <a:pt x="1603" y="0"/>
                </a:lnTo>
                <a:lnTo>
                  <a:pt x="2993" y="1605"/>
                </a:lnTo>
                <a:lnTo>
                  <a:pt x="1385" y="2992"/>
                </a:lnTo>
                <a:close/>
              </a:path>
            </a:pathLst>
          </a:custGeom>
          <a:noFill/>
          <a:ln w="12668">
            <a:solidFill>
              <a:srgbClr val="EDECEC">
                <a:alpha val="100000"/>
              </a:srgbClr>
            </a:solidFill>
            <a:prstDash val="solid"/>
          </a:ln>
        </p:spPr>
      </p:sp>
      <p:sp>
        <p:nvSpPr>
          <p:cNvPr id="4" name="Freeform 4"/>
          <p:cNvSpPr/>
          <p:nvPr/>
        </p:nvSpPr>
        <p:spPr>
          <a:xfrm>
            <a:off x="3779304" y="1133690"/>
            <a:ext cx="4632325" cy="4616451"/>
          </a:xfrm>
          <a:custGeom>
            <a:avLst/>
            <a:gdLst/>
            <a:ahLst/>
            <a:cxnLst/>
            <a:rect l="l" t="t" r="r" b="b"/>
            <a:pathLst>
              <a:path w="2918" h="2908">
                <a:moveTo>
                  <a:pt x="1310" y="2908"/>
                </a:moveTo>
                <a:lnTo>
                  <a:pt x="0" y="1309"/>
                </a:lnTo>
                <a:lnTo>
                  <a:pt x="1602" y="0"/>
                </a:lnTo>
                <a:lnTo>
                  <a:pt x="2918" y="1600"/>
                </a:lnTo>
                <a:lnTo>
                  <a:pt x="1310" y="2908"/>
                </a:lnTo>
                <a:close/>
              </a:path>
            </a:pathLst>
          </a:custGeom>
          <a:noFill/>
          <a:ln w="12668">
            <a:solidFill>
              <a:srgbClr val="ECECEB">
                <a:alpha val="100000"/>
              </a:srgbClr>
            </a:solidFill>
            <a:prstDash val="solid"/>
          </a:ln>
        </p:spPr>
      </p:sp>
      <p:sp>
        <p:nvSpPr>
          <p:cNvPr id="5" name="Freeform 5"/>
          <p:cNvSpPr/>
          <p:nvPr/>
        </p:nvSpPr>
        <p:spPr>
          <a:xfrm>
            <a:off x="3845979" y="1201953"/>
            <a:ext cx="4498975" cy="4489450"/>
          </a:xfrm>
          <a:custGeom>
            <a:avLst/>
            <a:gdLst/>
            <a:ahLst/>
            <a:cxnLst/>
            <a:rect l="l" t="t" r="r" b="b"/>
            <a:pathLst>
              <a:path w="2834" h="2828">
                <a:moveTo>
                  <a:pt x="1236" y="2828"/>
                </a:moveTo>
                <a:lnTo>
                  <a:pt x="0" y="1228"/>
                </a:lnTo>
                <a:lnTo>
                  <a:pt x="1597" y="0"/>
                </a:lnTo>
                <a:lnTo>
                  <a:pt x="2834" y="1594"/>
                </a:lnTo>
                <a:lnTo>
                  <a:pt x="1236" y="2828"/>
                </a:lnTo>
                <a:close/>
              </a:path>
            </a:pathLst>
          </a:custGeom>
          <a:noFill/>
          <a:ln w="12668">
            <a:solidFill>
              <a:srgbClr val="EBEBEA">
                <a:alpha val="100000"/>
              </a:srgbClr>
            </a:solidFill>
            <a:prstDash val="solid"/>
          </a:ln>
        </p:spPr>
      </p:sp>
      <p:sp>
        <p:nvSpPr>
          <p:cNvPr id="6" name="Freeform 6"/>
          <p:cNvSpPr/>
          <p:nvPr/>
        </p:nvSpPr>
        <p:spPr>
          <a:xfrm>
            <a:off x="3912654" y="1260690"/>
            <a:ext cx="4364037" cy="4362451"/>
          </a:xfrm>
          <a:custGeom>
            <a:avLst/>
            <a:gdLst/>
            <a:ahLst/>
            <a:cxnLst/>
            <a:rect l="l" t="t" r="r" b="b"/>
            <a:pathLst>
              <a:path w="2749" h="2748">
                <a:moveTo>
                  <a:pt x="1157" y="2748"/>
                </a:moveTo>
                <a:lnTo>
                  <a:pt x="0" y="1160"/>
                </a:lnTo>
                <a:lnTo>
                  <a:pt x="1592" y="0"/>
                </a:lnTo>
                <a:lnTo>
                  <a:pt x="2749" y="1594"/>
                </a:lnTo>
                <a:lnTo>
                  <a:pt x="1157" y="2748"/>
                </a:lnTo>
                <a:close/>
              </a:path>
            </a:pathLst>
          </a:custGeom>
          <a:noFill/>
          <a:ln w="12668">
            <a:solidFill>
              <a:srgbClr val="EAEAEA">
                <a:alpha val="100000"/>
              </a:srgbClr>
            </a:solidFill>
            <a:prstDash val="solid"/>
          </a:ln>
        </p:spPr>
      </p:sp>
      <p:sp>
        <p:nvSpPr>
          <p:cNvPr id="7" name="Freeform 7"/>
          <p:cNvSpPr/>
          <p:nvPr/>
        </p:nvSpPr>
        <p:spPr>
          <a:xfrm>
            <a:off x="3972979" y="1327366"/>
            <a:ext cx="4237037" cy="4229100"/>
          </a:xfrm>
          <a:custGeom>
            <a:avLst/>
            <a:gdLst/>
            <a:ahLst/>
            <a:cxnLst/>
            <a:rect l="l" t="t" r="r" b="b"/>
            <a:pathLst>
              <a:path w="2669" h="2664">
                <a:moveTo>
                  <a:pt x="1082" y="2664"/>
                </a:moveTo>
                <a:lnTo>
                  <a:pt x="0" y="1081"/>
                </a:lnTo>
                <a:lnTo>
                  <a:pt x="1591" y="0"/>
                </a:lnTo>
                <a:lnTo>
                  <a:pt x="2669" y="1589"/>
                </a:lnTo>
                <a:lnTo>
                  <a:pt x="1082" y="2664"/>
                </a:lnTo>
                <a:close/>
              </a:path>
            </a:pathLst>
          </a:custGeom>
          <a:noFill/>
          <a:ln w="12668">
            <a:solidFill>
              <a:srgbClr val="E9E9E9">
                <a:alpha val="100000"/>
              </a:srgbClr>
            </a:solidFill>
            <a:prstDash val="solid"/>
          </a:ln>
        </p:spPr>
      </p:sp>
      <p:sp>
        <p:nvSpPr>
          <p:cNvPr id="8" name="Freeform 8"/>
          <p:cNvSpPr/>
          <p:nvPr/>
        </p:nvSpPr>
        <p:spPr>
          <a:xfrm>
            <a:off x="4039654" y="1395628"/>
            <a:ext cx="4110037" cy="4102100"/>
          </a:xfrm>
          <a:custGeom>
            <a:avLst/>
            <a:gdLst/>
            <a:ahLst/>
            <a:cxnLst/>
            <a:rect l="l" t="t" r="r" b="b"/>
            <a:pathLst>
              <a:path w="2589" h="2584">
                <a:moveTo>
                  <a:pt x="1003" y="2584"/>
                </a:moveTo>
                <a:lnTo>
                  <a:pt x="0" y="1001"/>
                </a:lnTo>
                <a:lnTo>
                  <a:pt x="1587" y="0"/>
                </a:lnTo>
                <a:lnTo>
                  <a:pt x="2589" y="1583"/>
                </a:lnTo>
                <a:lnTo>
                  <a:pt x="1003" y="2584"/>
                </a:lnTo>
                <a:close/>
              </a:path>
            </a:pathLst>
          </a:custGeom>
          <a:noFill/>
          <a:ln w="12668">
            <a:solidFill>
              <a:srgbClr val="E8E8E8">
                <a:alpha val="100000"/>
              </a:srgbClr>
            </a:solidFill>
            <a:prstDash val="solid"/>
          </a:ln>
        </p:spPr>
      </p:sp>
      <p:sp>
        <p:nvSpPr>
          <p:cNvPr id="9" name="Freeform 9"/>
          <p:cNvSpPr/>
          <p:nvPr/>
        </p:nvSpPr>
        <p:spPr>
          <a:xfrm>
            <a:off x="4106329" y="1462303"/>
            <a:ext cx="3976687" cy="3968750"/>
          </a:xfrm>
          <a:custGeom>
            <a:avLst/>
            <a:gdLst/>
            <a:ahLst/>
            <a:cxnLst/>
            <a:rect l="l" t="t" r="r" b="b"/>
            <a:pathLst>
              <a:path w="2505" h="2500">
                <a:moveTo>
                  <a:pt x="924" y="2500"/>
                </a:moveTo>
                <a:lnTo>
                  <a:pt x="0" y="921"/>
                </a:lnTo>
                <a:lnTo>
                  <a:pt x="1582" y="0"/>
                </a:lnTo>
                <a:lnTo>
                  <a:pt x="2505" y="1573"/>
                </a:lnTo>
                <a:lnTo>
                  <a:pt x="924" y="2500"/>
                </a:lnTo>
                <a:close/>
              </a:path>
            </a:pathLst>
          </a:custGeom>
          <a:noFill/>
          <a:ln w="12668">
            <a:solidFill>
              <a:srgbClr val="E8E7E7">
                <a:alpha val="100000"/>
              </a:srgbClr>
            </a:solidFill>
            <a:prstDash val="solid"/>
          </a:ln>
        </p:spPr>
      </p:sp>
      <p:sp>
        <p:nvSpPr>
          <p:cNvPr id="10" name="Freeform 10"/>
          <p:cNvSpPr/>
          <p:nvPr/>
        </p:nvSpPr>
        <p:spPr>
          <a:xfrm>
            <a:off x="4166654" y="1521041"/>
            <a:ext cx="3849687" cy="3841750"/>
          </a:xfrm>
          <a:custGeom>
            <a:avLst/>
            <a:gdLst/>
            <a:ahLst/>
            <a:cxnLst/>
            <a:rect l="l" t="t" r="r" b="b"/>
            <a:pathLst>
              <a:path w="2425" h="2420">
                <a:moveTo>
                  <a:pt x="849" y="2420"/>
                </a:moveTo>
                <a:lnTo>
                  <a:pt x="0" y="847"/>
                </a:lnTo>
                <a:lnTo>
                  <a:pt x="1576" y="0"/>
                </a:lnTo>
                <a:lnTo>
                  <a:pt x="2425" y="1573"/>
                </a:lnTo>
                <a:lnTo>
                  <a:pt x="849" y="2420"/>
                </a:lnTo>
                <a:close/>
              </a:path>
            </a:pathLst>
          </a:custGeom>
          <a:noFill/>
          <a:ln w="12668">
            <a:solidFill>
              <a:srgbClr val="E7E6E6">
                <a:alpha val="100000"/>
              </a:srgbClr>
            </a:solidFill>
            <a:prstDash val="solid"/>
          </a:ln>
        </p:spPr>
      </p:sp>
      <p:sp>
        <p:nvSpPr>
          <p:cNvPr id="11" name="Freeform 11"/>
          <p:cNvSpPr/>
          <p:nvPr/>
        </p:nvSpPr>
        <p:spPr>
          <a:xfrm>
            <a:off x="4233329" y="1587716"/>
            <a:ext cx="3722687" cy="3716337"/>
          </a:xfrm>
          <a:custGeom>
            <a:avLst/>
            <a:gdLst/>
            <a:ahLst/>
            <a:cxnLst/>
            <a:rect l="l" t="t" r="r" b="b"/>
            <a:pathLst>
              <a:path w="2345" h="2341">
                <a:moveTo>
                  <a:pt x="769" y="2341"/>
                </a:moveTo>
                <a:lnTo>
                  <a:pt x="0" y="768"/>
                </a:lnTo>
                <a:lnTo>
                  <a:pt x="1571" y="0"/>
                </a:lnTo>
                <a:lnTo>
                  <a:pt x="2345" y="1568"/>
                </a:lnTo>
                <a:lnTo>
                  <a:pt x="769" y="2341"/>
                </a:lnTo>
                <a:close/>
              </a:path>
            </a:pathLst>
          </a:custGeom>
          <a:noFill/>
          <a:ln w="12668">
            <a:solidFill>
              <a:srgbClr val="E6E5E5">
                <a:alpha val="100000"/>
              </a:srgbClr>
            </a:solidFill>
            <a:prstDash val="solid"/>
          </a:ln>
        </p:spPr>
      </p:sp>
      <p:sp>
        <p:nvSpPr>
          <p:cNvPr id="12" name="Freeform 12"/>
          <p:cNvSpPr/>
          <p:nvPr/>
        </p:nvSpPr>
        <p:spPr>
          <a:xfrm>
            <a:off x="4301591" y="1655978"/>
            <a:ext cx="3587750" cy="3581400"/>
          </a:xfrm>
          <a:custGeom>
            <a:avLst/>
            <a:gdLst/>
            <a:ahLst/>
            <a:cxnLst/>
            <a:rect l="l" t="t" r="r" b="b"/>
            <a:pathLst>
              <a:path w="2260" h="2256">
                <a:moveTo>
                  <a:pt x="695" y="2256"/>
                </a:moveTo>
                <a:lnTo>
                  <a:pt x="0" y="688"/>
                </a:lnTo>
                <a:lnTo>
                  <a:pt x="1565" y="0"/>
                </a:lnTo>
                <a:lnTo>
                  <a:pt x="2260" y="1562"/>
                </a:lnTo>
                <a:lnTo>
                  <a:pt x="695" y="2256"/>
                </a:lnTo>
                <a:close/>
              </a:path>
            </a:pathLst>
          </a:custGeom>
          <a:noFill/>
          <a:ln w="12668">
            <a:solidFill>
              <a:srgbClr val="E5E5E5">
                <a:alpha val="100000"/>
              </a:srgbClr>
            </a:solidFill>
            <a:prstDash val="solid"/>
          </a:ln>
        </p:spPr>
      </p:sp>
      <p:sp>
        <p:nvSpPr>
          <p:cNvPr id="13" name="Freeform 13"/>
          <p:cNvSpPr/>
          <p:nvPr/>
        </p:nvSpPr>
        <p:spPr>
          <a:xfrm>
            <a:off x="4360329" y="1714716"/>
            <a:ext cx="3462337" cy="3454400"/>
          </a:xfrm>
          <a:custGeom>
            <a:avLst/>
            <a:gdLst/>
            <a:ahLst/>
            <a:cxnLst/>
            <a:rect l="l" t="t" r="r" b="b"/>
            <a:pathLst>
              <a:path w="2181" h="2176">
                <a:moveTo>
                  <a:pt x="621" y="2176"/>
                </a:moveTo>
                <a:lnTo>
                  <a:pt x="0" y="619"/>
                </a:lnTo>
                <a:lnTo>
                  <a:pt x="1565" y="0"/>
                </a:lnTo>
                <a:lnTo>
                  <a:pt x="2181" y="1562"/>
                </a:lnTo>
                <a:lnTo>
                  <a:pt x="621" y="2176"/>
                </a:lnTo>
                <a:close/>
              </a:path>
            </a:pathLst>
          </a:custGeom>
          <a:noFill/>
          <a:ln w="12668">
            <a:solidFill>
              <a:srgbClr val="E4E4E4">
                <a:alpha val="100000"/>
              </a:srgbClr>
            </a:solidFill>
            <a:prstDash val="solid"/>
          </a:ln>
        </p:spPr>
      </p:sp>
      <p:sp>
        <p:nvSpPr>
          <p:cNvPr id="14" name="Freeform 14"/>
          <p:cNvSpPr/>
          <p:nvPr/>
        </p:nvSpPr>
        <p:spPr>
          <a:xfrm>
            <a:off x="4427004" y="1781391"/>
            <a:ext cx="3335337" cy="3328987"/>
          </a:xfrm>
          <a:custGeom>
            <a:avLst/>
            <a:gdLst/>
            <a:ahLst/>
            <a:cxnLst/>
            <a:rect l="l" t="t" r="r" b="b"/>
            <a:pathLst>
              <a:path w="2101" h="2097">
                <a:moveTo>
                  <a:pt x="541" y="2097"/>
                </a:moveTo>
                <a:lnTo>
                  <a:pt x="0" y="540"/>
                </a:lnTo>
                <a:lnTo>
                  <a:pt x="1560" y="0"/>
                </a:lnTo>
                <a:lnTo>
                  <a:pt x="2101" y="1557"/>
                </a:lnTo>
                <a:lnTo>
                  <a:pt x="541" y="2097"/>
                </a:lnTo>
                <a:close/>
              </a:path>
            </a:pathLst>
          </a:custGeom>
          <a:noFill/>
          <a:ln w="12668">
            <a:solidFill>
              <a:srgbClr val="E3E3E3">
                <a:alpha val="100000"/>
              </a:srgbClr>
            </a:solidFill>
            <a:prstDash val="solid"/>
          </a:ln>
        </p:spPr>
      </p:sp>
      <p:sp>
        <p:nvSpPr>
          <p:cNvPr id="15" name="Freeform 15"/>
          <p:cNvSpPr/>
          <p:nvPr/>
        </p:nvSpPr>
        <p:spPr>
          <a:xfrm>
            <a:off x="4495266" y="1849653"/>
            <a:ext cx="3200400" cy="3194050"/>
          </a:xfrm>
          <a:custGeom>
            <a:avLst/>
            <a:gdLst/>
            <a:ahLst/>
            <a:cxnLst/>
            <a:rect l="l" t="t" r="r" b="b"/>
            <a:pathLst>
              <a:path w="2016" h="2012">
                <a:moveTo>
                  <a:pt x="461" y="2012"/>
                </a:moveTo>
                <a:lnTo>
                  <a:pt x="0" y="460"/>
                </a:lnTo>
                <a:lnTo>
                  <a:pt x="1554" y="0"/>
                </a:lnTo>
                <a:lnTo>
                  <a:pt x="2016" y="1551"/>
                </a:lnTo>
                <a:lnTo>
                  <a:pt x="461" y="2012"/>
                </a:lnTo>
                <a:close/>
              </a:path>
            </a:pathLst>
          </a:custGeom>
          <a:noFill/>
          <a:ln w="12668">
            <a:solidFill>
              <a:srgbClr val="E2E2E2">
                <a:alpha val="100000"/>
              </a:srgbClr>
            </a:solidFill>
            <a:prstDash val="solid"/>
          </a:ln>
        </p:spPr>
      </p:sp>
      <p:sp>
        <p:nvSpPr>
          <p:cNvPr id="16" name="Freeform 16"/>
          <p:cNvSpPr/>
          <p:nvPr/>
        </p:nvSpPr>
        <p:spPr>
          <a:xfrm>
            <a:off x="4554004" y="1908391"/>
            <a:ext cx="3073400" cy="3068637"/>
          </a:xfrm>
          <a:custGeom>
            <a:avLst/>
            <a:gdLst/>
            <a:ahLst/>
            <a:cxnLst/>
            <a:rect l="l" t="t" r="r" b="b"/>
            <a:pathLst>
              <a:path w="1936" h="1933">
                <a:moveTo>
                  <a:pt x="387" y="1933"/>
                </a:moveTo>
                <a:lnTo>
                  <a:pt x="0" y="386"/>
                </a:lnTo>
                <a:lnTo>
                  <a:pt x="1554" y="0"/>
                </a:lnTo>
                <a:lnTo>
                  <a:pt x="1936" y="1546"/>
                </a:lnTo>
                <a:lnTo>
                  <a:pt x="387" y="1933"/>
                </a:lnTo>
                <a:close/>
              </a:path>
            </a:pathLst>
          </a:custGeom>
          <a:noFill/>
          <a:ln w="12668">
            <a:solidFill>
              <a:srgbClr val="E1E1E1">
                <a:alpha val="100000"/>
              </a:srgbClr>
            </a:solidFill>
            <a:prstDash val="solid"/>
          </a:ln>
        </p:spPr>
      </p:sp>
      <p:sp>
        <p:nvSpPr>
          <p:cNvPr id="17" name="Freeform 17"/>
          <p:cNvSpPr/>
          <p:nvPr/>
        </p:nvSpPr>
        <p:spPr>
          <a:xfrm>
            <a:off x="4620679" y="1975066"/>
            <a:ext cx="2947987" cy="2933700"/>
          </a:xfrm>
          <a:custGeom>
            <a:avLst/>
            <a:gdLst/>
            <a:ahLst/>
            <a:cxnLst/>
            <a:rect l="l" t="t" r="r" b="b"/>
            <a:pathLst>
              <a:path w="1857" h="1848">
                <a:moveTo>
                  <a:pt x="308" y="1848"/>
                </a:moveTo>
                <a:lnTo>
                  <a:pt x="0" y="307"/>
                </a:lnTo>
                <a:lnTo>
                  <a:pt x="1544" y="0"/>
                </a:lnTo>
                <a:lnTo>
                  <a:pt x="1857" y="1541"/>
                </a:lnTo>
                <a:lnTo>
                  <a:pt x="308" y="1848"/>
                </a:lnTo>
                <a:close/>
              </a:path>
            </a:pathLst>
          </a:custGeom>
          <a:noFill/>
          <a:ln w="12668">
            <a:solidFill>
              <a:srgbClr val="E1E0E0">
                <a:alpha val="100000"/>
              </a:srgbClr>
            </a:solidFill>
            <a:prstDash val="solid"/>
          </a:ln>
        </p:spPr>
      </p:sp>
      <p:sp>
        <p:nvSpPr>
          <p:cNvPr id="18" name="Freeform 18"/>
          <p:cNvSpPr/>
          <p:nvPr/>
        </p:nvSpPr>
        <p:spPr>
          <a:xfrm>
            <a:off x="4688941" y="2041741"/>
            <a:ext cx="2813050" cy="2808287"/>
          </a:xfrm>
          <a:custGeom>
            <a:avLst/>
            <a:gdLst/>
            <a:ahLst/>
            <a:cxnLst/>
            <a:rect l="l" t="t" r="r" b="b"/>
            <a:pathLst>
              <a:path w="1772" h="1769">
                <a:moveTo>
                  <a:pt x="228" y="1769"/>
                </a:moveTo>
                <a:lnTo>
                  <a:pt x="0" y="228"/>
                </a:lnTo>
                <a:lnTo>
                  <a:pt x="1538" y="0"/>
                </a:lnTo>
                <a:lnTo>
                  <a:pt x="1772" y="1536"/>
                </a:lnTo>
                <a:lnTo>
                  <a:pt x="228" y="1769"/>
                </a:lnTo>
                <a:close/>
              </a:path>
            </a:pathLst>
          </a:custGeom>
          <a:noFill/>
          <a:ln w="12668">
            <a:solidFill>
              <a:srgbClr val="E0DFE0">
                <a:alpha val="100000"/>
              </a:srgbClr>
            </a:solidFill>
            <a:prstDash val="solid"/>
          </a:ln>
        </p:spPr>
      </p:sp>
      <p:sp>
        <p:nvSpPr>
          <p:cNvPr id="19" name="Freeform 19"/>
          <p:cNvSpPr/>
          <p:nvPr/>
        </p:nvSpPr>
        <p:spPr>
          <a:xfrm>
            <a:off x="4755616" y="2100478"/>
            <a:ext cx="2678113" cy="2682875"/>
          </a:xfrm>
          <a:custGeom>
            <a:avLst/>
            <a:gdLst/>
            <a:ahLst/>
            <a:cxnLst/>
            <a:rect l="l" t="t" r="r" b="b"/>
            <a:pathLst>
              <a:path w="1687" h="1690">
                <a:moveTo>
                  <a:pt x="154" y="1690"/>
                </a:moveTo>
                <a:lnTo>
                  <a:pt x="0" y="154"/>
                </a:lnTo>
                <a:lnTo>
                  <a:pt x="1534" y="0"/>
                </a:lnTo>
                <a:lnTo>
                  <a:pt x="1687" y="1536"/>
                </a:lnTo>
                <a:lnTo>
                  <a:pt x="154" y="1690"/>
                </a:lnTo>
                <a:close/>
              </a:path>
            </a:pathLst>
          </a:custGeom>
          <a:noFill/>
          <a:ln w="12668">
            <a:solidFill>
              <a:srgbClr val="DFDFDF">
                <a:alpha val="100000"/>
              </a:srgbClr>
            </a:solidFill>
            <a:prstDash val="solid"/>
          </a:ln>
        </p:spPr>
      </p:sp>
      <p:sp>
        <p:nvSpPr>
          <p:cNvPr id="20" name="Freeform 20"/>
          <p:cNvSpPr/>
          <p:nvPr/>
        </p:nvSpPr>
        <p:spPr>
          <a:xfrm>
            <a:off x="4814354" y="2168741"/>
            <a:ext cx="2560637" cy="2546350"/>
          </a:xfrm>
          <a:custGeom>
            <a:avLst/>
            <a:gdLst/>
            <a:ahLst/>
            <a:cxnLst/>
            <a:rect l="l" t="t" r="r" b="b"/>
            <a:pathLst>
              <a:path w="1613" h="1604">
                <a:moveTo>
                  <a:pt x="80" y="1604"/>
                </a:moveTo>
                <a:lnTo>
                  <a:pt x="0" y="79"/>
                </a:lnTo>
                <a:lnTo>
                  <a:pt x="1534" y="0"/>
                </a:lnTo>
                <a:lnTo>
                  <a:pt x="1613" y="1530"/>
                </a:lnTo>
                <a:lnTo>
                  <a:pt x="80" y="1604"/>
                </a:lnTo>
                <a:close/>
              </a:path>
            </a:pathLst>
          </a:custGeom>
          <a:solidFill>
            <a:srgbClr val="040000">
              <a:alpha val="100000"/>
            </a:srgbClr>
          </a:solidFill>
          <a:ln w="12668"/>
        </p:spPr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01338" y="2257609"/>
            <a:ext cx="2386669" cy="2355913"/>
          </a:xfrm>
          <a:prstGeom prst="rect">
            <a:avLst/>
          </a:prstGeom>
          <a:ln w="12668"/>
        </p:spPr>
      </p:pic>
      <p:sp>
        <p:nvSpPr>
          <p:cNvPr id="22" name="TextBox 22"/>
          <p:cNvSpPr txBox="1"/>
          <p:nvPr/>
        </p:nvSpPr>
        <p:spPr>
          <a:xfrm>
            <a:off x="885016" y="1428545"/>
            <a:ext cx="2960963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标准骑行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5016" y="1867000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精准记录骑行时间、距离，并实时追踪位置轨迹，为骑行爱好者提供全面的运动数据。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5016" y="3877672"/>
            <a:ext cx="2960963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定距离骑行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5016" y="4316127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设定骑行目标距离，坚持不懈地挑战自我，创造更好的成绩，领略骑行的魅力。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470366" y="1360283"/>
            <a:ext cx="2969491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定时骑行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508521" y="1798738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设置骑行时间目标，高效利用时间，挑战自我，享受骑行带来的成就与快乐。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470366" y="3809410"/>
            <a:ext cx="2969491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历史记录与个人成就查看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08521" y="4247865"/>
            <a:ext cx="2931336" cy="16548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回顾以往的骑行历史，查看个人成就，激励自己不断前行，追求更高的目标。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骑行记录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轻松发布文字、图片和表情，与骑友交流心得，分享骑行乐趣，展现个性风采。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发帖功能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参与精彩的赛事、排行榜挑战及新闻动态，与骑友共同成长，创造美好回忆。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活动发布与参与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搜索骑行主题，关注感兴趣的用户，拓展视野，发现更多骑行乐趣与精彩内容。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搜索与关注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骑行社区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pic>
        <p:nvPicPr>
          <p:cNvPr id="16" name="Picture 4"/>
          <p:cNvPicPr>
            <a:picLocks noChangeAspect="1"/>
          </p:cNvPicPr>
          <p:nvPr/>
        </p:nvPicPr>
        <p:blipFill>
          <a:blip r:embed="rId3">
            <a:alphaModFix/>
          </a:blip>
          <a:srcRect t="19193" b="19193"/>
          <a:stretch>
            <a:fillRect/>
          </a:stretch>
        </p:blipFill>
        <p:spPr>
          <a:xfrm>
            <a:off x="7162800" y="1299192"/>
            <a:ext cx="3831201" cy="51082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333333"/>
      </a:dk1>
      <a:lt1>
        <a:srgbClr val="FFFFFF"/>
      </a:lt1>
      <a:dk2>
        <a:srgbClr val="000000"/>
      </a:dk2>
      <a:lt2>
        <a:srgbClr val="ECECEC"/>
      </a:lt2>
      <a:accent1>
        <a:srgbClr val="000000"/>
      </a:accent1>
      <a:accent2>
        <a:srgbClr val="000000"/>
      </a:accent2>
      <a:accent3>
        <a:srgbClr val="2F2F2F"/>
      </a:accent3>
      <a:accent4>
        <a:srgbClr val="545454"/>
      </a:accent4>
      <a:accent5>
        <a:srgbClr val="626262"/>
      </a:accent5>
      <a:accent6>
        <a:srgbClr val="73737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219</Words>
  <Application>Microsoft Office PowerPoint</Application>
  <PresentationFormat>宽屏</PresentationFormat>
  <Paragraphs>72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jingqi li</cp:lastModifiedBy>
  <cp:revision>2</cp:revision>
  <dcterms:created xsi:type="dcterms:W3CDTF">2006-08-16T00:00:00Z</dcterms:created>
  <dcterms:modified xsi:type="dcterms:W3CDTF">2024-11-17T08:31:01Z</dcterms:modified>
</cp:coreProperties>
</file>